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gif" manifest:full-path="Pictures/100002000000000A0000000ADFBE81A4.gif"/>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Marlett" svg:font-family="Marlett" style:font-pitch="variable" style:font-charset="x-symbol"/>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2" svg:font-family="Tahoma"/>
    <style:font-face style:name="Times-Bold" svg:font-family="Times-Bold"/>
    <style:font-face style:name="Times-Roman" svg:font-family="Times-Roman, 'Times New Roman'"/>
    <style:font-face style:name="Courier New" svg:font-family="'Courier New'" style:font-family-generic="modern"/>
    <style:font-face style:name="MS Mincho1" svg:font-family="'MS Mincho', 'ＭＳ 明朝'" style:font-family-generic="modern"/>
    <style:font-face style:name="MS Mincho" svg:font-family="'MS Mincho', 'ＭＳ 明朝'" style:font-family-generic="roman"/>
    <style:font-face style:name="PalatinoLinotype" svg:font-family="PalatinoLinotype" style:font-family-generic="roman"/>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Calibri1" svg:font-family="Calibri" style:font-family-generic="swiss" style:font-pitch="variable"/>
    <style:font-face style:name="Segoe UI Symbol" svg:font-family="'Segoe UI Symbol'" style:font-family-generic="swiss" style:font-pitch="variable"/>
    <style:font-face style:name="Tahoma" svg:font-family="Tahoma" style:font-family-generic="swiss" style:font-pitch="variable"/>
    <style:font-face style:name="Trebuchet MS" svg:font-family="'Trebuchet MS'"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1" svg:font-family="Tahoma" style:font-family-generic="system" style:font-pitch="variable"/>
  </office:font-face-decls>
  <office:automatic-styles>
    <style:style style:name="P1" style:family="paragraph" style:parent-style-name="Header">
      <style:text-properties style:font-name="Verdana" fo:font-size="9pt" style:font-size-asian="9pt" style:font-size-complex="9pt"/>
    </style:style>
    <style:style style:name="P2" style:family="paragraph" style:parent-style-name="Footer">
      <style:paragraph-properties fo:text-align="center" style:justify-single-word="false"/>
    </style:style>
    <style:style style:name="P3" style:family="paragraph" style:parent-style-name="Paragrafo_20_elenco">
      <style:paragraph-properties fo:margin-left="0.926cm" fo:margin-right="0cm" fo:margin-top="0cm" fo:margin-bottom="0cm" fo:line-height="150%" fo:text-align="justify" style:justify-single-word="false" fo:orphans="0" fo:widows="0" fo:text-indent="0cm" style:auto-text-indent="false">
        <style:tab-stops>
          <style:tab-stop style:position="1.251cm"/>
        </style:tab-stops>
      </style:paragraph-properties>
    </style:style>
    <style:style style:name="P4" style:family="paragraph" style:parent-style-name="Paragrafo_20_elenco">
      <style:paragraph-properties fo:margin-left="0.926cm" fo:margin-right="0cm" fo:line-height="150%" fo:text-align="justify" style:justify-single-word="false" fo:text-indent="0cm" style:auto-text-indent="false">
        <style:tab-stops>
          <style:tab-stop style:position="1.251cm"/>
        </style:tab-stops>
      </style:paragraph-properties>
    </style:style>
    <style:style style:name="P5" style:family="paragraph" style:parent-style-name="Paragrafo_20_elenco">
      <style:paragraph-properties fo:margin-left="0cm" fo:margin-right="0cm" fo:margin-top="0cm" fo:margin-bottom="0.212cm" fo:line-height="100%" fo:text-align="center" style:justify-single-word="false" fo:orphans="0" fo:widows="0" fo:text-indent="0cm" style:auto-text-indent="false" style:text-autospace="none" style:punctuation-wrap="simple" style:vertical-align="baseline" style:snap-to-layout-grid="false"/>
      <style:text-properties style:font-name="Garamond" fo:font-size="10pt" fo:font-weight="bold" style:font-name-asian="Times New Roman" style:font-size-asian="10pt" style:language-asian="it" style:country-asian="IT" style:font-weight-asian="bold" style:font-size-complex="9pt" style:font-weight-complex="bold"/>
    </style:style>
    <style:style style:name="P6" style:family="paragraph" style:parent-style-name="Paragrafo_20_elenco">
      <style:paragraph-properties fo:margin-left="0cm" fo:margin-right="0cm" fo:margin-top="0cm" fo:margin-bottom="0.212cm" fo:line-height="100%" fo:text-align="justify" style:justify-single-word="false" fo:orphans="0" fo:widows="0" fo:text-indent="0cm" style:auto-text-indent="false" style:text-autospace="none" style:punctuation-wrap="simple" style:vertical-align="baseline" style:snap-to-layout-grid="false"/>
      <style:text-properties style:font-name="Garamond" fo:font-size="12pt" fo:background-color="#ffff00" style:font-name-asian="Times New Roman" style:font-size-asian="12pt" style:language-asian="it" style:country-asian="IT" style:font-size-complex="12pt" style:font-weight-complex="bold"/>
    </style:style>
    <style:style style:name="P7" style:family="paragraph" style:parent-style-name="Standard">
      <style:paragraph-properties fo:margin-left="0cm" fo:margin-right="0cm" fo:margin-top="0cm" fo:margin-bottom="0.212cm" fo:text-align="justify" style:justify-single-word="false" fo:text-indent="0cm" style:auto-text-indent="false">
        <style:tab-stops>
          <style:tab-stop style:position="1.251cm"/>
          <style:tab-stop style:position="8.251cm"/>
          <style:tab-stop style:position="9.001cm"/>
        </style:tab-stops>
      </style:paragraph-properties>
      <style:text-properties style:font-name="Garamond" fo:font-size="12pt" style:font-name-asian="Times New Roman" style:font-size-asian="12pt" style:language-asian="it" style:country-asian="IT" style:font-size-complex="12pt"/>
    </style:style>
    <style:style style:name="P8"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9"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Roman" style:font-size-complex="12pt"/>
    </style:style>
    <style:style style:name="P10" style:family="paragraph" style:parent-style-name="Standard">
      <style:paragraph-properties fo:margin-left="0cm" fo:margin-right="0cm" fo:margin-top="0cm" fo:margin-bottom="0cm" fo:text-align="justify" style:justify-single-word="false" fo:text-indent="0cm" style:auto-text-indent="false"/>
      <style:text-properties style:font-name="Garamond" style:font-name-asian="Times New Roman" style:language-asian="it" style:country-asian="IT" style:font-size-complex="10pt"/>
    </style:style>
    <style:style style:name="P11" style:family="paragraph" style:parent-style-name="Standard">
      <style:paragraph-properties fo:margin-left="0cm" fo:margin-right="0cm" fo:margin-top="0cm" fo:margin-bottom="0cm" fo:text-align="justify" style:justify-single-word="false" fo:text-indent="0cm" style:auto-text-indent="false"/>
    </style:style>
    <style:style style:name="P12" style:family="paragraph" style:parent-style-name="Standard">
      <style:paragraph-properties fo:line-height="150%"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3" style:family="paragraph" style:parent-style-name="Standard">
      <style:paragraph-properties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4" style:family="paragraph" style:parent-style-name="Standard">
      <style:paragraph-properties style:line-height-at-least="0.353cm" fo:text-align="justify" style:justify-single-word="false" style:text-autospace="none"/>
      <style:text-properties style:font-name="Times New Roman" fo:font-size="12pt" style:font-size-asian="12pt" style:font-name-complex="Verdana" style:font-size-complex="12pt"/>
    </style:style>
    <style:style style:name="P15" style:family="paragraph" style:parent-style-name="Standard">
      <style:paragraph-properties style:line-height-at-least="0.353cm" fo:text-align="justify" style:justify-single-word="false" style:text-autospace="none"/>
      <style:text-properties style:font-name="Times New Roman" fo:font-size="12pt" style:font-name-asian="Verdana" style:font-size-asian="12pt" style:font-name-complex="Verdana" style:font-size-complex="12pt"/>
    </style:style>
    <style:style style:name="P16" style:family="paragraph" style:parent-style-name="Standard">
      <style:paragraph-properties fo:line-height="100%" fo:text-align="justify" style:justify-single-word="false">
        <style:tab-stops>
          <style:tab-stop style:position="1.693cm"/>
        </style:tab-stops>
      </style:paragraph-properties>
      <style:text-properties style:font-name="Garamond" fo:font-size="12pt" style:font-name-asian="Times New Roman" style:font-size-asian="12pt" style:language-asian="it" style:country-asian="IT" style:font-size-complex="10pt"/>
    </style:style>
    <style:style style:name="P17" style:family="paragraph" style:parent-style-name="Standard">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18" style:family="paragraph" style:parent-style-name="Standard">
      <style:paragraph-properties fo:margin-left="1.244cm" fo:margin-right="0cm" fo:text-align="justify" style:justify-single-word="false" fo:text-indent="0cm" style:auto-text-indent="false">
        <style:tab-stops>
          <style:tab-stop style:position="1.251cm"/>
        </style:tab-stops>
      </style:paragraph-properties>
    </style:style>
    <style:style style:name="P19" style:family="paragraph" style:parent-style-name="Standard">
      <style:paragraph-properties fo:margin-left="1.244cm" fo:margin-right="0cm" fo:margin-top="0.423cm" fo:margin-bottom="0cm" fo:text-align="justify" style:justify-single-word="false" fo:text-indent="0cm" style:auto-text-indent="false" style:text-autospace="none"/>
    </style:style>
    <style:style style:name="P20" style:family="paragraph" style:parent-style-name="Standard">
      <style:paragraph-properties fo:margin-left="1.244cm" fo:margin-right="0cm" fo:margin-top="0.423cm" fo:margin-bottom="0cm" fo:text-align="justify" style:justify-single-word="false" fo:text-indent="0cm" style:auto-text-indent="false" style:text-autospace="none"/>
      <style:text-properties style:font-name="Garamond" fo:font-size="12pt" fo:font-style="italic" style:font-name-asian="Times New Roman" style:font-size-asian="12pt" style:language-asian="it" style:country-asian="IT" style:font-style-asian="italic"/>
    </style:style>
    <style:style style:name="P21" style:family="paragraph" style:parent-style-name="Standard">
      <style:paragraph-properties fo:margin-left="1.244cm" fo:margin-right="0cm" fo:margin-top="0cm" fo:margin-bottom="0cm" fo:text-align="justify" style:justify-single-word="false" fo:text-indent="0cm" style:auto-text-indent="false"/>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22" style:family="paragraph" style:parent-style-name="Standard">
      <style:paragraph-properties fo:margin-top="0.423cm" fo:margin-bottom="0cm" fo:line-height="150%" fo:text-align="justify" style:justify-single-word="false" style:text-autospace="none"/>
    </style:style>
    <style:style style:name="P23" style:family="paragraph" style:parent-style-name="Paragrafo_20_elenco">
      <style:paragraph-properties fo:margin-top="0cm" fo:margin-bottom="0.212cm" fo:text-align="justify" style:justify-single-word="false" fo:orphans="0" fo:widows="0">
        <style:tab-stops>
          <style:tab-stop style:position="-1cm"/>
          <style:tab-stop style:position="0.751cm"/>
        </style:tab-stops>
      </style:paragraph-properties>
    </style:style>
    <style:style style:name="P24" style:family="paragraph" style:parent-style-name="Paragrafo_20_elenco">
      <style:paragraph-properties fo:margin-top="0cm" fo:margin-bottom="0.212cm" fo:text-align="justify" style:justify-single-word="false" fo:orphans="0" fo:widows="0" style:text-autospace="none" style:punctuation-wrap="simple" style:vertical-align="baseline"/>
    </style:style>
    <style:style style:name="P25" style:family="paragraph" style:parent-style-name="Standard">
      <style:paragraph-properties fo:margin-top="0cm" fo:margin-bottom="0.212cm" fo:text-align="center" style:justify-single-word="false" fo:orphans="0" fo:widows="0">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26" style:family="paragraph" style:parent-style-name="Paragrafo_20_elenco">
      <style:paragraph-properties fo:margin-left="0.026cm" fo:margin-right="0cm" fo:margin-top="0.423cm" fo:margin-bottom="0.212cm" fo:line-height="150%" fo:text-align="justify" style:justify-single-word="false" fo:orphans="0" fo:widows="0" fo:text-indent="0cm" style:auto-text-indent="false" style:text-autospace="none">
        <style:tab-stops>
          <style:tab-stop style:position="0.953cm"/>
          <style:tab-stop style:position="16.193cm"/>
        </style:tab-stops>
      </style:paragraph-properties>
      <style:text-properties style:font-name="Times New Roman" fo:font-size="12pt" style:font-size-asian="12pt" style:font-name-complex="Verdana" style:font-size-complex="12pt"/>
    </style:style>
    <style:style style:name="P27" style:family="paragraph" style:parent-style-name="Standard">
      <style:paragraph-properties fo:margin-left="0.026cm" fo:margin-right="0cm" fo:margin-top="0cm" fo:margin-bottom="0cm" fo:text-align="justify" style:justify-single-word="false" fo:text-indent="0cm" style:auto-text-indent="false"/>
    </style:style>
    <style:style style:name="P28" style:family="paragraph" style:parent-style-name="Standard">
      <style:paragraph-properties fo:margin-left="0cm" fo:margin-right="0.169cm" fo:margin-top="0cm" fo:margin-bottom="0cm" fo:orphans="0" fo:widows="0" fo:text-indent="0cm" style:auto-text-indent="false">
        <style:tab-stops>
          <style:tab-stop style:position="-1cm"/>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29" style:family="paragraph" style:parent-style-name="Standard">
      <style:paragraph-properties fo:margin-left="0cm" fo:margin-right="0.169cm" fo:margin-top="0.423cm" fo:margin-bottom="0.212cm" fo:line-height="150%" fo:text-align="center" style:justify-single-word="false" fo:orphans="0" fo:widows="0" fo:text-indent="0cm" style:auto-text-indent="false">
        <style:tab-stops>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30" style:family="paragraph" style:parent-style-name="Standard">
      <style:paragraph-properties fo:margin-left="1.27cm" fo:margin-right="0cm" fo:margin-top="0cm" fo:margin-bottom="0cm" fo:text-align="justify" style:justify-single-word="false" fo:text-indent="0cm" style:auto-text-indent="false"/>
    </style:style>
    <style:style style:name="P31" style:family="paragraph" style:parent-style-name="Standard">
      <style:paragraph-properties fo:margin-left="1.27cm" fo:margin-right="0cm" fo:margin-top="0cm" fo:margin-bottom="0cm" fo:text-align="justify" style:justify-single-word="false" fo:text-indent="0cm" style:auto-text-indent="false"/>
      <style:text-properties style:font-name="Garamond" fo:font-size="12pt" style:font-name-asian="Times New Roman" style:font-size-asian="12pt" style:language-asian="it" style:country-asian="IT"/>
    </style:style>
    <style:style style:name="P32" style:family="paragraph" style:parent-style-name="Standard">
      <style:paragraph-properties fo:margin-left="1.27cm" fo:margin-right="0cm" fo:margin-top="0cm" fo:margin-bottom="0cm" fo:text-align="justify" style:justify-single-word="false" fo:text-indent="0cm" style:auto-text-indent="false"/>
      <style:text-properties style:font-name="Garamond" fo:font-size="12pt" style:font-name-asian="Times New Roman" style:font-size-asian="12pt" style:language-asian="it" style:country-asian="IT" style:font-size-complex="12pt"/>
    </style:style>
    <style:style style:name="P33" style:family="paragraph" style:parent-style-name="Standard">
      <style:paragraph-properties fo:margin-left="1.27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34" style:family="paragraph" style:parent-style-name="Standard">
      <style:paragraph-properties fo:margin-left="1.27cm" fo:margin-right="0cm" fo:text-align="justify" style:justify-single-word="false" fo:text-indent="0cm" style:auto-text-indent="false">
        <style:tab-stops>
          <style:tab-stop style:position="1.27cm"/>
        </style:tab-stops>
      </style:paragraph-properties>
    </style:style>
    <style:style style:name="P35" style:family="paragraph" style:parent-style-name="Standard">
      <style:paragraph-properties fo:margin-left="-0.751cm" fo:margin-right="0cm" fo:margin-top="0cm" fo:margin-bottom="0cm" fo:text-align="justify" style:justify-single-word="false" fo:text-indent="0cm" style:auto-text-indent="false" style:text-autospace="none" style:punctuation-wrap="simple" style:vertical-align="baseline"/>
      <style:text-properties style:font-name="Garamond" fo:font-size="12pt" style:font-name-asian="Times New Roman" style:font-size-asian="12pt" style:language-asian="it" style:country-asian="IT" style:font-size-complex="12pt"/>
    </style:style>
    <style:style style:name="P36" style:family="paragraph" style:parent-style-name="Standard">
      <style:paragraph-properties fo:margin-top="0cm" fo:margin-bottom="0cm" fo:text-align="center" style:justify-single-word="false" style:snap-to-layout-grid="false"/>
    </style:style>
    <style:style style:name="P37" style:family="paragraph" style:parent-style-name="Standard">
      <style:paragraph-properties fo:margin-top="0cm" fo:margin-bottom="0cm" fo:text-align="center" style:justify-single-word="false"/>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P38" style:family="paragraph" style:parent-style-name="Standard">
      <style:paragraph-properties fo:margin-top="0cm" fo:margin-bottom="0cm" fo:text-align="center" style:justify-single-word="false" style:snap-to-layout-grid="false"/>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P39" style:family="paragraph" style:parent-style-name="Standard">
      <style:paragraph-properties fo:margin-top="0cm" fo:margin-bottom="0cm" fo:text-align="justify" style:justify-single-word="false"/>
      <style:text-properties style:font-name="Garamond" fo:font-size="12pt" style:font-name-asian="Times New Roman" style:font-size-asian="12pt" style:language-asian="it" style:country-asian="IT" style:font-size-complex="12pt"/>
    </style:style>
    <style:style style:name="P40" style:family="paragraph" style:parent-style-name="Standard">
      <style:paragraph-properties fo:margin-top="0cm" fo:margin-bottom="0cm" fo:text-align="justify" style:justify-single-word="false" style:snap-to-layout-grid="false"/>
      <style:text-properties style:font-name="Garamond" fo:font-size="12pt" style:font-name-asian="Times New Roman" style:font-size-asian="12pt" style:language-asian="it" style:country-asian="IT" style:font-size-complex="12pt"/>
    </style:style>
    <style:style style:name="P41" style:family="paragraph" style:parent-style-name="Standard">
      <style:paragraph-properties fo:margin-top="0cm" fo:margin-bottom="0cm" fo:text-align="justify" style:justify-single-word="false" style:text-autospace="none" style:punctuation-wrap="simple" style:vertical-align="baseline">
        <style:tab-stops>
          <style:tab-stop style:position="0cm"/>
        </style:tab-stops>
      </style:paragraph-properties>
      <style:text-properties style:font-name="Garamond" fo:font-size="12pt" style:font-name-asian="Times New Roman" style:font-size-asian="12pt" style:language-asian="it" style:country-asian="IT" style:font-size-complex="12pt"/>
    </style:style>
    <style:style style:name="P42" style:family="paragraph" style:parent-style-name="Standard">
      <style:paragraph-properties fo:margin-top="0cm" fo:margin-bottom="0cm" style:snap-to-layout-grid="false">
        <style:tab-stops>
          <style:tab-stop style:position="1.085cm"/>
        </style:tab-stops>
      </style:paragraph-properties>
      <style:text-properties style:font-name="Garamond" fo:font-size="12pt" style:font-name-asian="Times New Roman" style:font-size-asian="12pt" style:language-asian="it" style:country-asian="IT" style:font-size-complex="12pt"/>
    </style:style>
    <style:style style:name="P43" style:family="paragraph" style:parent-style-name="Standard">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44" style:family="paragraph" style:parent-style-name="Standard">
      <style:paragraph-properties fo:margin-top="0cm" fo:margin-bottom="0cm" fo:line-height="150%" fo:text-align="justify" style:justify-single-word="false">
        <style:tab-stops>
          <style:tab-stop style:position="1.27cm"/>
        </style:tab-stops>
      </style:paragraph-properties>
    </style:style>
    <style:style style:name="P45" style:family="paragraph" style:parent-style-name="Standard">
      <style:paragraph-properties fo:margin-top="0cm" fo:margin-bottom="0cm" fo:line-height="100%" fo:text-align="justify" style:justify-single-word="false">
        <style:tab-stops>
          <style:tab-stop style:position="1.251cm"/>
        </style:tab-stops>
      </style:paragraph-properties>
    </style:style>
    <style:style style:name="P46" style:family="paragraph" style:parent-style-name="Standard">
      <style:paragraph-properties fo:margin-top="0cm" fo:margin-bottom="0cm" fo:text-align="justify" style:justify-single-word="false" style:text-autospace="none" style:punctuation-wrap="simple" style:vertical-align="baseline">
        <style:tab-stops>
          <style:tab-stop style:position="0cm"/>
        </style:tab-stops>
      </style:paragraph-properties>
      <style:text-properties style:font-name="Times New Roman" fo:font-size="12pt" style:font-name-asian="Times New Roman" style:font-size-asian="12pt" style:language-asian="it" style:country-asian="IT" style:font-size-complex="12pt"/>
    </style:style>
    <style:style style:name="P47" style:family="paragraph" style:parent-style-name="Standard">
      <style:paragraph-properties fo:margin-top="0cm" fo:margin-bottom="0cm" fo:text-align="center" style:justify-single-word="false" fo:break-before="page">
        <style:tab-stops>
          <style:tab-stop style:position="5.106cm"/>
        </style:tab-stops>
      </style:paragraph-properties>
      <style:text-properties style:font-name="Garamond" fo:font-weight="bold" style:font-name-asian="Times New Roman" style:language-asian="it" style:country-asian="IT" style:font-weight-asian="bold" style:font-size-complex="10pt" style:font-weight-complex="bold"/>
    </style:style>
    <style:style style:name="P48" style:family="paragraph" style:parent-style-name="Standard">
      <style:paragraph-properties fo:margin-left="1.251cm" fo:margin-right="0.09cm" fo:margin-top="0cm" fo:margin-bottom="0cm" fo:line-height="150%" fo:text-align="center" style:justify-single-word="false" fo:text-indent="-0.499cm" style:auto-text-indent="false">
        <style:tab-stops>
          <style:tab-stop style:position="1.251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49" style:family="paragraph" style:parent-style-name="Standard">
      <style:paragraph-properties fo:margin-left="1.251cm" fo:margin-right="0cm" fo:margin-top="0cm" fo:margin-bottom="0cm" fo:text-align="justify" style:justify-single-word="false" fo:text-indent="0cm" style:auto-text-indent="false" style:text-autospace="none"/>
    </style:style>
    <style:style style:name="P50" style:family="paragraph" style:parent-style-name="Standard">
      <style:paragraph-properties fo:margin-left="2.251cm" fo:margin-right="0cm" fo:margin-top="0cm" fo:margin-bottom="0cm" fo:text-align="justify" style:justify-single-word="false" fo:text-indent="-1cm" style:auto-text-indent="false"/>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51" style:family="paragraph" style:parent-style-name="Standard">
      <style:paragraph-properties fo:margin-left="-1.251cm" fo:margin-right="0cm" fo:margin-top="0cm" fo:margin-bottom="0cm" fo:text-align="center" style:justify-single-word="false" fo:text-indent="0cm" style:auto-text-indent="false"/>
      <style:text-properties style:font-name="Garamond" style:font-name-asian="Times New Roman" style:language-asian="it" style:country-asian="IT" style:font-size-complex="10pt"/>
    </style:style>
    <style:style style:name="P52" style:family="paragraph" style:parent-style-name="Standard">
      <style:paragraph-properties fo:margin-left="0.501cm" fo:margin-right="0cm" fo:margin-top="0cm" fo:margin-bottom="0cm" fo:text-align="justify" style:justify-single-word="false" fo:text-indent="-0.501cm" style:auto-text-indent="false">
        <style:tab-stops>
          <style:tab-stop style:position="0.501cm"/>
        </style:tab-stops>
      </style:paragraph-properties>
      <style:text-properties style:font-name="Garamond" style:font-name-asian="Times New Roman" style:language-asian="it" style:country-asian="IT" style:font-size-complex="10pt"/>
    </style:style>
    <style:style style:name="P53" style:family="paragraph" style:parent-style-name="Standard">
      <style:paragraph-properties fo:margin-left="1.251cm" fo:margin-right="0cm" fo:margin-top="0cm" fo:margin-bottom="0cm" fo:text-align="justify" style:justify-single-word="false" fo:text-indent="-0.75cm" style:auto-text-indent="false"/>
      <style:text-properties style:font-name="Garamond" style:font-name-asian="Times New Roman" style:language-asian="it" style:country-asian="IT" style:font-size-complex="10pt"/>
    </style:style>
    <style:style style:name="P54" style:family="paragraph" style:parent-style-name="Standard">
      <style:paragraph-properties fo:margin-left="-0.026cm" fo:margin-right="0.159cm" fo:margin-top="0cm" fo:margin-bottom="0.212cm" fo:text-align="justify" style:justify-single-word="false" fo:orphans="0" fo:widows="0" fo:text-indent="0cm" style:auto-text-indent="false">
        <style:tab-stops>
          <style:tab-stop style:position="0.953cm"/>
          <style:tab-stop style:position="16.193cm"/>
        </style:tab-stops>
      </style:paragraph-properties>
    </style:style>
    <style:style style:name="P55"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56"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style>
    <style:style style:name="P57" style:family="paragraph" style:parent-style-name="Standard">
      <style:paragraph-properties fo:margin-left="0.026cm" fo:margin-right="0.159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style>
    <style:style style:name="P58"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59" style:family="paragraph" style:parent-style-name="Standard">
      <style:paragraph-properties fo:margin-left="0.026cm" fo:margin-right="0.159cm" fo:margin-top="0cm" fo:margin-bottom="0.212cm"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60" style:family="paragraph" style:parent-style-name="Standard">
      <style:paragraph-properties fo:margin-left="0.053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style>
    <style:style style:name="P61" style:family="paragraph" style:parent-style-name="Standard">
      <style:paragraph-properties fo:margin-left="0.053cm" fo:margin-right="0.159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style>
    <style:style style:name="P62" style:family="paragraph" style:parent-style-name="Standard">
      <style:paragraph-properties fo:margin-left="0.026cm" fo:margin-right="0.169cm" fo:margin-top="0.423cm" fo:margin-bottom="0.212cm" fo:text-align="center" style:justify-single-word="false" fo:orphans="0" fo:widows="0" fo:text-indent="0cm" style:auto-text-indent="false">
        <style:tab-stops>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63" style:family="paragraph" style:parent-style-name="Standard">
      <style:paragraph-properties fo:margin-left="-0.026cm" fo:margin-right="0cm" fo:margin-top="0cm" fo:margin-bottom="0cm" fo:text-align="justify" style:justify-single-word="false" fo:text-indent="0cm" style:auto-text-indent="false"/>
    </style:style>
    <style:style style:name="P64" style:family="paragraph" style:parent-style-name="Standard">
      <style:paragraph-properties fo:margin-left="1.323cm" fo:margin-right="0cm" fo:margin-top="0cm" fo:margin-bottom="0cm" fo:text-align="justify" style:justify-single-word="false" fo:text-indent="0cm" style:auto-text-indent="false">
        <style:tab-stops>
          <style:tab-stop style:position="2.251cm"/>
        </style:tab-stops>
      </style:paragraph-properties>
    </style:style>
    <style:style style:name="P65"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2cm"/>
        </style:tab-stops>
      </style:paragraph-properties>
      <style:text-properties style:font-name="Garamond" fo:font-size="12pt" style:font-name-asian="Times New Roman" style:font-size-asian="12pt" style:language-asian="it" style:country-asian="IT" style:font-size-complex="12pt"/>
    </style:style>
    <style:style style:name="P66" style:family="paragraph" style:parent-style-name="Standard">
      <style:paragraph-properties fo:margin-left="1.323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67"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1.693cm"/>
        </style:tab-stops>
      </style:paragraph-properties>
      <style:text-properties style:font-name="Garamond" fo:font-size="12pt" style:font-name-asian="Times New Roman" style:font-size-asian="12pt" style:language-asian="it" style:country-asian="IT" style:font-size-complex="10pt"/>
    </style:style>
    <style:style style:name="P68"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2cm"/>
        </style:tab-stops>
      </style:paragraph-properties>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69" style:family="paragraph" style:parent-style-name="Standard">
      <style:paragraph-properties fo:margin-left="1.323cm" fo:margin-right="0cm" fo:line-height="100%" fo:text-align="justify" style:justify-single-word="false" fo:text-indent="0cm" style:auto-text-indent="false">
        <style:tab-stops>
          <style:tab-stop style:position="1.693cm"/>
        </style:tab-stops>
      </style:paragraph-properties>
    </style:style>
    <style:style style:name="P70" style:family="paragraph" style:parent-style-name="Standard">
      <style:paragraph-properties fo:margin-left="0.847cm" fo:margin-right="0cm" fo:margin-top="0cm" fo:margin-bottom="0.212cm" fo:text-align="justify" style:justify-single-word="false" fo:orphans="0" fo:widows="0" fo:text-indent="0cm" style:auto-text-indent="false">
        <style:tab-stops>
          <style:tab-stop style:position="16.193cm"/>
        </style:tab-stops>
      </style:paragraph-properties>
    </style:style>
    <style:style style:name="P71" style:family="paragraph" style:parent-style-name="Standard">
      <style:paragraph-properties fo:margin-left="0.847cm" fo:margin-right="0cm" fo:margin-top="0cm" fo:margin-bottom="0.212cm" fo:text-align="justify" style:justify-single-word="false" fo:orphans="0" fo:widows="0" fo:text-indent="0cm" style:auto-text-indent="false">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72" style:family="paragraph" style:parent-style-name="Standard">
      <style:paragraph-properties fo:margin-left="0.053cm" fo:margin-right="0cm" fo:margin-top="0cm" fo:margin-bottom="0.212cm" fo:line-height="150%" fo:text-align="justify" style:justify-single-word="false" fo:orphans="0" fo:widows="0" fo:text-indent="0cm" style:auto-text-indent="false">
        <style:tab-stops>
          <style:tab-stop style:position="-1cm"/>
        </style:tab-stops>
      </style:paragraph-properties>
      <style:text-properties style:font-name="Garamond" fo:font-size="12pt" fo:background-color="#ffff00" style:font-name-asian="Times New Roman" style:font-size-asian="12pt" style:language-asian="it" style:country-asian="IT" style:font-size-complex="12pt"/>
    </style:style>
    <style:style style:name="P73" style:family="paragraph" style:parent-style-name="Standard">
      <style:paragraph-properties fo:margin-left="0.053cm" fo:margin-right="0cm" fo:margin-top="0.423cm" fo:margin-bottom="0.212cm" fo:text-align="justify" style:justify-single-word="false" fo:orphans="0" fo:widows="0" fo:text-indent="0cm" style:auto-text-indent="false">
        <style:tab-stops>
          <style:tab-stop style:position="-1cm"/>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74" style:family="paragraph" style:parent-style-name="Standard">
      <style:paragraph-properties fo:margin-left="0.767cm" fo:margin-right="0cm" fo:margin-top="0cm" fo:margin-bottom="0cm" fo:line-height="150%" fo:text-align="center" style:justify-single-word="false" fo:text-indent="0cm" style:auto-text-indent="false">
        <style:tab-stops>
          <style:tab-stop style:position="1.251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75" style:family="paragraph" style:parent-style-name="Footnote">
      <style:text-properties style:font-name="Garamond"/>
    </style:style>
    <style:style style:name="P76" style:family="paragraph" style:parent-style-name="Footnote">
      <style:paragraph-properties fo:text-align="justify" style:justify-single-word="false"/>
      <style:text-properties style:font-name="Garamond"/>
    </style:style>
    <style:style style:name="P77" style:family="paragraph" style:parent-style-name="Footnote">
      <style:paragraph-properties fo:text-align="justify" style:justify-single-word="false"/>
    </style:style>
    <style:style style:name="P78" style:family="paragraph" style:parent-style-name="Standard">
      <style:paragraph-properties fo:margin-left="0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79" style:family="paragraph" style:parent-style-name="Standard">
      <style:paragraph-properties fo:margin-left="0cm" fo:margin-right="0.159cm" fo:margin-top="0cm" fo:margin-bottom="0.212cm" fo:text-align="justify" style:justify-single-word="false" fo:orphans="0" fo:widows="0" fo:text-indent="0cm" style:auto-text-indent="false">
        <style:tab-stops>
          <style:tab-stop style:position="-1cm"/>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80" style:family="paragraph" style:parent-style-name="Standard">
      <style:paragraph-properties fo:margin-left="0.501cm" fo:margin-right="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81" style:family="paragraph" style:parent-style-name="Standard">
      <style:paragraph-properties fo:margin-left="1.296cm" fo:margin-right="0cm" fo:margin-top="0cm" fo:margin-bottom="0cm" fo:text-align="justify" style:justify-single-word="false" fo:text-indent="0cm" style:auto-text-indent="false"/>
    </style:style>
    <style:style style:name="P82" style:family="paragraph" style:parent-style-name="Standard">
      <style:paragraph-properties fo:margin-left="1.191cm" fo:margin-right="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83" style:family="paragraph" style:parent-style-name="Standard">
      <style:paragraph-properties fo:margin-left="1.217cm" fo:margin-right="0cm" fo:text-align="justify" style:justify-single-word="false" fo:text-indent="0cm" style:auto-text-indent="false">
        <style:tab-stops>
          <style:tab-stop style:position="1.251cm"/>
        </style:tab-stops>
      </style:paragraph-properties>
    </style:style>
    <style:style style:name="P84" style:family="paragraph" style:parent-style-name="Standard">
      <style:paragraph-properties fo:margin-left="1.217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85" style:family="paragraph" style:parent-style-name="Standard">
      <style:paragraph-properties fo:margin-left="-1.501cm" fo:margin-right="0.169cm" fo:margin-top="0cm" fo:margin-bottom="0.212cm" fo:text-align="center" style:justify-single-word="false" fo:orphans="0" fo:widows="0" fo:text-indent="0cm" style:auto-text-indent="false">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86" style:family="paragraph" style:parent-style-name="Standard">
      <style:paragraph-properties fo:margin-left="-0.026cm" fo:margin-right="0.026cm" fo:margin-top="0cm" fo:margin-bottom="0.212cm" fo:line-height="100%" fo:text-align="justify" style:justify-single-word="false" fo:orphans="0" fo:widows="0" fo:text-indent="0cm" style:auto-text-indent="false">
        <style:tab-stops>
          <style:tab-stop style:position="16.193cm"/>
        </style:tab-stops>
      </style:paragraph-properties>
      <style:text-properties style:font-name="Times New Roman"/>
    </style:style>
    <style:style style:name="P87" style:family="paragraph" style:parent-style-name="Paragrafo_20_elenco">
      <style:paragraph-properties fo:margin-left="-0.866cm" fo:margin-right="0.173cm" fo:margin-top="0cm" fo:margin-bottom="0cm" fo:line-height="100%"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Times New Roman" fo:font-size="12pt" style:font-name-asian="Times New Roman" style:font-size-asian="12pt" style:language-asian="it" style:country-asian="IT" style:font-size-complex="12pt"/>
    </style:style>
    <style:style style:name="P88" style:family="paragraph" style:parent-style-name="Standard" style:master-page-name="Standard">
      <style:paragraph-properties fo:text-align="justify" style:justify-single-word="false" style:page-number="auto" fo:break-before="pag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89" style:family="paragraph" style:parent-style-name="Standard">
      <style:paragraph-properties fo:margin-top="0cm" fo:margin-bottom="0cm" fo:text-align="justify" style:justify-single-word="false" style:text-autospace="none" style:punctuation-wrap="simple" style:vertical-align="baseline">
        <style:tab-stops>
          <style:tab-stop style:position="0cm"/>
        </style:tab-stops>
      </style:paragraph-properties>
      <style:text-properties style:font-name="Garamond" fo:font-size="12pt" style:font-name-asian="Times New Roman" style:font-size-asian="12pt" style:language-asian="it" style:country-asian="IT" style:font-size-complex="12pt"/>
    </style:style>
    <style:style style:name="P90" style:family="paragraph" style:parent-style-name="Standard" style:list-style-name="L12">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91" style:family="paragraph" style:parent-style-name="Standard" style:list-style-name="WW8Num6">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92" style:family="paragraph" style:parent-style-name="Standard" style:list-style-name="L13">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93" style:family="paragraph" style:parent-style-name="Standard" style:list-style-name="L5">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94" style:family="paragraph" style:parent-style-name="Standard" style:list-style-name="L8">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95" style:family="paragraph" style:parent-style-name="Standard" style:list-style-name="L8">
      <style:paragraph-properties fo:text-align="justify" style:justify-single-word="false">
        <style:tab-stops>
          <style:tab-stop style:position="1.251cm"/>
        </style:tab-stops>
      </style:paragraph-properties>
    </style:style>
    <style:style style:name="P96" style:family="paragraph" style:parent-style-name="Standard">
      <style:paragraph-properties fo:line-height="150%"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97" style:family="paragraph" style:parent-style-name="Standard">
      <style:paragraph-properties fo:text-align="center" style:justify-single-word="false" style:snap-to-layout-grid="false"/>
      <style:text-properties style:font-name="Tahoma" fo:font-weight="bold" style:font-weight-asian="bold" style:font-name-complex="Tahoma" style:font-weight-complex="bold"/>
    </style:style>
    <style:style style:name="P98" style:family="paragraph" style:parent-style-name="Standard">
      <style:paragraph-properties fo:text-align="center" style:justify-single-word="false" style:snap-to-layout-grid="false"/>
      <style:text-properties style:font-name="Tahoma" style:font-name-complex="Tahoma"/>
    </style:style>
    <style:style style:name="P99" style:family="paragraph" style:parent-style-name="Standard">
      <style:paragraph-properties fo:text-align="justify" style:justify-single-word="false" style:text-autospace="none"/>
      <style:text-properties fo:color="#ff0000" style:font-name="Times New Roman" fo:font-size="12pt" fo:font-weight="bold" style:font-size-asian="12pt" style:font-weight-asian="bold" style:font-name-complex="Tahoma" style:font-size-complex="12pt" style:font-style-complex="italic" style:font-weight-complex="bold"/>
    </style:style>
    <style:style style:name="P100" style:family="paragraph" style:parent-style-name="Standard">
      <style:paragraph-properties fo:line-height="150%" fo:text-align="justify" style:justify-single-word="false" style:text-autospace="none"/>
    </style:style>
    <style:style style:name="P101" style:family="paragraph" style:parent-style-name="Standard" style:list-style-name="L2">
      <style:paragraph-properties fo:margin-top="0.423cm" fo:margin-bottom="0cm" fo:text-align="justify" style:justify-single-word="false" style:text-autospace="none" style:punctuation-wrap="simple" style:vertical-align="baseline"/>
    </style:style>
    <style:style style:name="P102" style:family="paragraph" style:parent-style-name="Standard" style:list-style-name="L6">
      <style:paragraph-properties fo:margin-top="0.423cm" fo:margin-bottom="0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103" style:family="paragraph" style:parent-style-name="Standard" style:list-style-name="L3">
      <style:paragraph-properties fo:margin-top="0.423cm" fo:margin-bottom="0.212cm" fo:text-align="justify" style:justify-single-word="false" fo:orphans="0" fo:widows="0">
        <style:tab-stops>
          <style:tab-stop style:position="16.193cm"/>
        </style:tab-stops>
      </style:paragraph-properties>
      <style:text-properties style:font-name="Times New Roman" fo:font-weight="normal" style:font-weight-asian="normal" style:font-weight-complex="normal"/>
    </style:style>
    <style:style style:name="P104" style:family="paragraph" style:parent-style-name="Standard" style:list-style-name="L4">
      <style:paragraph-properties fo:margin-top="0.423cm" fo:margin-bottom="0.212cm" fo:text-align="justify" style:justify-single-word="false" fo:orphans="0" fo:widows="0">
        <style:tab-stops>
          <style:tab-stop style:position="16.193cm"/>
        </style:tab-stops>
      </style:paragraph-properties>
    </style:style>
    <style:style style:name="P105" style:family="paragraph" style:parent-style-name="Standard" style:list-style-name="L7">
      <style:paragraph-properties fo:margin-top="0.423cm" fo:margin-bottom="0.353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106" style:family="paragraph" style:parent-style-name="Standard" style:list-style-name="L8">
      <style:paragraph-properties fo:margin-top="0.423cm" fo:margin-bottom="0.353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107" style:family="paragraph" style:parent-style-name="Standard" style:list-style-name="L8">
      <style:paragraph-properties fo:margin-top="0.423cm" fo:margin-bottom="0.353cm" fo:text-align="justify" style:justify-single-word="false">
        <style:tab-stops>
          <style:tab-stop style:position="1.251cm"/>
        </style:tab-stops>
      </style:paragraph-properties>
    </style:style>
    <style:style style:name="P108" style:family="paragraph" style:parent-style-name="Standard" style:list-style-name="L10">
      <style:paragraph-properties fo:margin-left="0.026cm" fo:margin-right="0.169cm" fo:margin-top="0cm" fo:margin-bottom="0.212cm" fo:text-align="start" style:justify-single-word="false" fo:orphans="0" fo:widows="0" fo:text-indent="0cm" style:auto-text-indent="false">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09" style:family="paragraph" style:parent-style-name="Standard" style:list-style-name="L11">
      <style:paragraph-properties fo:margin-top="0cm" fo:margin-bottom="0.212cm" fo:text-align="justify" style:justify-single-word="false" fo:orphans="0" fo:widows="0">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10" style:family="paragraph" style:parent-style-name="Standard" style:list-style-name="L19">
      <style:paragraph-properties fo:margin-top="0cm" fo:margin-bottom="0.212cm" fo:text-align="justify" style:justify-single-word="false" fo:orphans="0" fo:widows="0">
        <style:tab-stops>
          <style:tab-stop style:position="0.953cm"/>
          <style:tab-stop style:position="10.001cm"/>
          <style:tab-stop style:position="10.252cm"/>
          <style:tab-stop style:position="16.193cm"/>
        </style:tab-stops>
      </style:paragraph-properties>
      <style:text-properties style:font-name="Garamond"/>
    </style:style>
    <style:style style:name="P111" style:family="paragraph" style:parent-style-name="Standard" style:list-style-name="L18">
      <style:paragraph-properties fo:margin-top="0cm" fo:margin-bottom="0.212cm" fo:text-align="justify" style:justify-single-word="false" fo:orphans="0" fo:widows="0">
        <style:tab-stops>
          <style:tab-stop style:position="16.193cm"/>
        </style:tab-stops>
      </style:paragraph-properties>
    </style:style>
    <style:style style:name="P112" style:family="paragraph" style:parent-style-name="Standard" style:list-style-name="L18">
      <style:paragraph-properties fo:margin-top="0cm" fo:margin-bottom="0.212cm" fo:text-align="justify" style:justify-single-word="false" fo:orphans="0" fo:widows="0">
        <style:tab-stops>
          <style:tab-stop style:position="0.953cm"/>
          <style:tab-stop style:position="6.865cm"/>
          <style:tab-stop style:position="16.193cm"/>
        </style:tab-stops>
      </style:paragraph-properties>
    </style:style>
    <style:style style:name="P113" style:family="paragraph" style:parent-style-name="Standard" style:list-style-name="WW8Num11">
      <style:paragraph-properties fo:margin-left="0.026cm" fo:margin-right="0cm" fo:margin-top="0cm" fo:margin-bottom="0cm" fo:text-align="justify" style:justify-single-word="false" fo:text-indent="0cm" style:auto-text-indent="false"/>
      <style:text-properties style:font-name="Garamond" style:font-name-asian="Times New Roman" style:language-asian="it" style:country-asian="IT" style:font-size-complex="10pt"/>
    </style:style>
    <style:style style:name="P114" style:family="paragraph" style:parent-style-name="Standard" style:list-style-name="WW8Num11">
      <style:paragraph-properties fo:margin-left="-0.026cm" fo:margin-right="0cm" fo:margin-top="0cm" fo:margin-bottom="0cm" fo:text-align="justify" style:justify-single-word="false" fo:text-indent="0.026cm" style:auto-text-indent="false"/>
      <style:text-properties style:font-name="Garamond" style:font-name-asian="Times New Roman" style:language-asian="it" style:country-asian="IT" style:font-size-complex="10pt"/>
    </style:style>
    <style:style style:name="P115" style:family="paragraph" style:parent-style-name="Standard">
      <style:paragraph-properties fo:margin-left="0.085cm" fo:margin-right="0cm" fo:text-indent="0cm" style:auto-text-indent="false"/>
    </style:style>
    <style:style style:name="P116" style:family="paragraph" style:parent-style-name="Standard">
      <style:paragraph-properties fo:margin-left="0.085cm" fo:margin-right="0cm" fo:line-height="150%"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17" style:family="paragraph" style:parent-style-name="Standard">
      <style:paragraph-properties fo:margin-left="0.085cm" fo:margin-right="0cm" fo:text-indent="0cm" style:auto-text-indent="false"/>
      <style:text-properties style:font-name="Garamond"/>
    </style:style>
    <style:style style:name="P118" style:family="paragraph" style:parent-style-name="Standard">
      <style:paragraph-properties fo:margin-left="0.085cm" fo:margin-right="0cm"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size-asian="12pt" style:font-size-complex="12pt"/>
    </style:style>
    <style:style style:name="P119" style:family="paragraph" style:parent-style-name="Standard">
      <style:paragraph-properties fo:margin-left="0.085cm" fo:margin-right="0cm" fo:text-align="end" style:justify-single-word="false" fo:orphans="0" fo:widows="0" fo:text-indent="0cm" style:auto-text-indent="false">
        <style:tab-stops>
          <style:tab-stop style:position="0.953cm"/>
          <style:tab-stop style:position="16.193cm"/>
        </style:tab-stops>
      </style:paragraph-properties>
      <style:text-properties style:font-name="Garamond"/>
    </style:style>
    <style:style style:name="P120" style:family="paragraph" style:parent-style-name="Standard">
      <style:paragraph-properties fo:margin-left="0.085cm" fo:margin-right="0cm" fo:margin-top="0.212cm" fo:margin-bottom="0.212cm" fo:text-align="justify" style:justify-single-word="false" fo:orphans="0" fo:widows="0" fo:text-indent="0cm" style:auto-text-indent="false">
        <style:tab-stops>
          <style:tab-stop style:position="-1.501cm"/>
        </style:tab-stops>
      </style:paragraph-properties>
    </style:style>
    <style:style style:name="P121" style:family="paragraph" style:parent-style-name="Standard">
      <style:paragraph-properties fo:margin-left="0.085cm" fo:margin-right="0cm" fo:margin-top="0cm" fo:margin-bottom="0.212cm" fo:text-align="center" style:justify-single-word="false" fo:orphans="0" fo:widows="0" fo:text-indent="0cm" style:auto-text-indent="false">
        <style:tab-stops>
          <style:tab-stop style:position="-1.501cm"/>
          <style:tab-stop style:position="16.193cm"/>
        </style:tab-stops>
      </style:paragraph-properties>
      <style:text-properties style:font-name="Garamond" fo:font-weight="bold" style:font-weight-asian="bold"/>
    </style:style>
    <style:style style:name="P122"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501cm"/>
        </style:tab-stops>
      </style:paragraph-properties>
      <style:text-properties style:font-name="Garamond" fo:font-weight="bold" style:font-weight-asian="bold"/>
    </style:style>
    <style:style style:name="P123"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Garamond"/>
    </style:style>
    <style:style style:name="P124"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text-properties style:font-name="Garamond"/>
    </style:style>
    <style:style style:name="P125"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10.001cm"/>
          <style:tab-stop style:position="10.252cm"/>
          <style:tab-stop style:position="16.193cm"/>
        </style:tab-stops>
      </style:paragraph-properties>
      <style:text-properties style:font-name="Garamond"/>
    </style:style>
    <style:style style:name="P126"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style>
    <style:style style:name="P127" style:family="paragraph" style:parent-style-name="Standard">
      <style:paragraph-properties fo:margin-left="0.085cm" fo:margin-right="0cm" fo:margin-top="0.071cm" fo:margin-bottom="0.071cm" fo:text-align="justify" style:justify-single-word="false" fo:text-indent="0cm" style:auto-text-indent="false"/>
      <style:text-properties style:font-name="Times New Roman" fo:font-size="11pt" fo:font-weight="bold" style:font-size-asian="11pt" style:font-weight-asian="bold" style:font-name-complex="Tahoma" style:font-size-complex="11pt"/>
    </style:style>
    <style:style style:name="P128" style:family="paragraph" style:parent-style-name="Standard">
      <style:paragraph-properties fo:margin-left="0.085cm" fo:margin-right="0cm" fo:margin-top="0.071cm" fo:margin-bottom="0.071cm" fo:text-align="justify" style:justify-single-word="false" fo:text-indent="0cm" style:auto-text-indent="false"/>
      <style:text-properties style:font-name="Times New Roman" fo:font-size="11pt" style:font-size-asian="11pt" style:font-size-complex="11pt"/>
    </style:style>
    <style:style style:name="P129" style:family="paragraph" style:parent-style-name="Standard">
      <style:paragraph-properties fo:text-align="center" style:justify-single-word="false" fo:background-color="#d8d8d8" fo:padding-left="0.141cm" fo:padding-right="0.141cm" fo:padding-top="0cm" fo:padding-bottom="0.035cm" fo:border="0.018cm solid #000000">
        <style:background-image/>
      </style:paragraph-properties>
      <style:text-properties style:font-name="Tahoma" fo:font-size="6pt" style:font-size-asian="6pt" style:font-name-complex="Tahoma" style:font-size-complex="6pt"/>
    </style:style>
    <style:style style:name="P130" style:family="paragraph" style:parent-style-name="Standard">
      <style:paragraph-properties fo:margin-left="0.079cm" fo:margin-right="0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style:style>
    <style:style style:name="P131"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32" style:family="paragraph" style:parent-style-name="Standard">
      <style:paragraph-properties fo:margin-left="0cm" fo:margin-right="0cm" fo:text-align="justify" style:justify-single-word="false" fo:text-indent="0cm" style:auto-text-indent="false" style:text-autospace="none"/>
      <style:text-properties style:font-name="Times New Roman" fo:font-size="12pt" style:font-size-asian="12pt" style:font-name-complex="Verdana" style:font-size-complex="12pt"/>
    </style:style>
    <style:style style:name="P133" style:family="paragraph" style:parent-style-name="Standard" style:list-style-name="L16">
      <style:paragraph-properties fo:margin-top="0.212cm" fo:margin-bottom="0.212cm" fo:text-align="justify" style:justify-single-word="false" fo:orphans="0" fo:widows="0">
        <style:tab-stops>
          <style:tab-stop style:position="-1.501cm"/>
        </style:tab-stops>
      </style:paragraph-properties>
    </style:style>
    <style:style style:name="P134" style:family="paragraph" style:parent-style-name="Standard" style:list-style-name="L16">
      <style:paragraph-properties fo:margin-top="0.212cm" fo:margin-bottom="0.212cm" fo:text-align="justify" style:justify-single-word="false" fo:orphans="0" fo:widows="0">
        <style:tab-stops>
          <style:tab-stop style:position="-1.501cm"/>
        </style:tab-stops>
      </style:paragraph-properties>
      <style:text-properties style:font-name="Garamond" fo:font-style="normal" fo:font-weight="bold" style:font-style-asian="normal" style:font-weight-asian="bold" style:font-style-complex="normal" style:font-weight-complex="bold"/>
    </style:style>
    <style:style style:name="P135" style:family="paragraph" style:parent-style-name="Standard" style:list-style-name="L16">
      <style:paragraph-properties fo:margin-top="0.212cm" fo:margin-bottom="0.212cm" fo:text-align="justify" style:justify-single-word="false" fo:orphans="0" fo:widows="0">
        <style:tab-stops>
          <style:tab-stop style:position="-1.501cm"/>
        </style:tab-stops>
      </style:paragraph-properties>
      <style:text-properties fo:font-style="normal" style:font-style-asian="normal" style:font-style-complex="normal"/>
    </style:style>
    <style:style style:name="P136" style:family="paragraph" style:parent-style-name="Standard">
      <style:paragraph-properties fo:margin-left="0.079cm" fo:margin-right="0.026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style>
    <style:style style:name="P137" style:family="paragraph" style:parent-style-name="Footnote" style:list-style-name="WW8Num13">
      <style:paragraph-properties fo:text-align="justify" style:justify-single-word="false"/>
      <style:text-properties style:font-name="Garamond" style:font-weight-complex="bold"/>
    </style:style>
    <style:style style:name="P138" style:family="paragraph" style:parent-style-name="Footnote" style:list-style-name="WW8Num13">
      <style:paragraph-properties fo:text-align="justify" style:justify-single-word="false"/>
    </style:style>
    <style:style style:name="P139" style:family="paragraph" style:parent-style-name="Paragrafo_20_elenco" style:list-style-name="WW8Num8">
      <style:paragraph-properties fo:margin-left="1.27cm" fo:margin-right="0.173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40" style:family="paragraph" style:parent-style-name="Paragrafo_20_elenco" style:list-style-name="L1">
      <style:paragraph-properties fo:margin-top="0.423cm" fo:margin-bottom="0.212cm" fo:text-align="justify" style:justify-single-word="false" fo:orphans="0" fo:widows="0" style:text-autospace="none" style:punctuation-wrap="simple" style:vertical-align="baseline"/>
      <style:text-properties style:font-name="Times New Roman" fo:font-size="12pt" style:font-name-asian="Times New Roman" style:font-size-asian="12pt" style:language-asian="it" style:country-asian="IT" style:font-size-complex="12pt"/>
    </style:style>
    <style:style style:name="P141" style:family="paragraph" style:parent-style-name="Paragrafo_20_elenco" style:list-style-name="WW8Num2">
      <style:paragraph-properties fo:margin-top="0.423cm" fo:margin-bottom="0.212cm" fo:text-align="justify" style:justify-single-word="false" fo:orphans="0" fo:widows="0" style:text-autospace="none" style:punctuation-wrap="simple" style:vertical-align="baseline"/>
    </style:style>
    <style:style style:name="P142" style:family="paragraph" style:parent-style-name="Paragrafo_20_elenco" style:list-style-name="L1">
      <style:paragraph-properties fo:margin-top="0cm" fo:margin-bottom="0.212cm" fo:text-align="justify" style:justify-single-word="false" fo:orphans="0" fo:widows="0">
        <style:tab-stops>
          <style:tab-stop style:position="0.953cm"/>
          <style:tab-stop style:position="6.865cm"/>
          <style:tab-stop style:position="16.193cm"/>
        </style:tab-stops>
      </style:paragraph-properties>
      <style:text-properties style:font-name="Times New Roman" fo:font-size="12pt" style:font-name-asian="Times New Roman" style:font-size-asian="12pt" style:language-asian="it" style:country-asian="IT" style:font-size-complex="12pt"/>
    </style:style>
    <style:style style:name="P143" style:family="paragraph" style:parent-style-name="Paragrafo_20_elenco">
      <style:paragraph-properties fo:margin-top="0cm" fo:margin-bottom="0.212cm" fo:text-align="justify" style:justify-single-word="false" fo:orphans="0" fo:widows="0" style:text-autospace="none" style:punctuation-wrap="simple" style:vertical-align="baseline"/>
      <style:text-properties style:font-name="Times New Roman" fo:font-size="12pt" fo:background-color="#ffff00" style:font-name-asian="Times New Roman" style:font-size-asian="12pt" style:language-asian="it" style:country-asian="IT" style:font-name-complex="Calibri1" style:font-size-complex="12pt"/>
    </style:style>
    <style:style style:name="P144"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style>
    <style:style style:name="P145" style:family="paragraph" style:parent-style-name="Paragrafo_20_elenco" style:list-style-name="WW8Num7">
      <style:paragraph-properties fo:margin-top="0cm" fo:margin-bottom="0.212cm" fo:text-align="justify" style:justify-single-word="false" fo:orphans="0" fo:widows="0" style:text-autospace="none" style:punctuation-wrap="simple" style:vertical-align="baseline"/>
    </style:style>
    <style:style style:name="P146"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text-properties style:font-name="Garamond" fo:font-size="12pt" style:font-name-asian="Times New Roman" style:font-size-asian="12pt" style:language-asian="it" style:country-asian="IT" style:font-size-complex="12pt"/>
    </style:style>
    <style:style style:name="P147"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text-properties style:font-name="Garamond" fo:font-size="12pt" fo:language="zxx" fo:country="none" fo:font-style="italic" style:font-name-asian="Times New Roman" style:font-size-asian="12pt" style:language-asian="it" style:country-asian="IT" style:font-style-asian="italic" style:font-size-complex="12pt" style:language-complex="zxx" style:country-complex="none"/>
    </style:style>
    <style:style style:name="P148" style:family="paragraph" style:parent-style-name="Paragrafo_20_elenco">
      <style:paragraph-properties fo:margin-top="0cm" fo:margin-bottom="0.212cm" fo:text-align="justify" style:justify-single-word="false" fo:orphans="0" fo:widows="0">
        <style:tab-stops>
          <style:tab-stop style:position="-1cm"/>
          <style:tab-stop style:position="0.751cm"/>
        </style:tab-stops>
      </style:paragraph-properties>
      <style:text-properties style:font-name="Garamond" fo:font-size="12pt" fo:font-weight="bold" fo:background-color="transparent" style:font-name-asian="Times New Roman" style:font-size-asian="12pt" style:language-asian="it" style:country-asian="IT" style:font-weight-asian="bold" style:font-size-complex="12pt"/>
    </style:style>
    <style:style style:name="P149" style:family="paragraph" style:parent-style-name="Paragrafo_20_elenco" style:list-style-name="WW8Num7">
      <style:paragraph-properties fo:margin-top="0cm" fo:margin-bottom="0.212cm" fo:text-align="justify" style:justify-single-word="false" fo:orphans="0" fo:widows="0" style:text-autospace="none" style:punctuation-wrap="simple" style:vertical-align="baseline"/>
      <style:text-properties style:font-name="Garamond" fo:language="zxx" fo:country="none" style:font-name-asian="Times New Roman" style:language-asian="it" style:country-asian="IT" style:language-complex="zxx" style:country-complex="none" style:font-weight-complex="bold"/>
    </style:style>
    <style:style style:name="P150"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text-properties style:font-name="Garamond" fo:language="zxx" fo:country="none" style:font-name-asian="Times New Roman" style:language-asian="it" style:country-asian="IT" style:language-complex="zxx" style:country-complex="none"/>
    </style:style>
    <style:style style:name="P151" style:family="paragraph" style:parent-style-name="Paragrafo_20_elenco" style:list-style-name="WW8Num7">
      <style:paragraph-properties fo:margin-top="0cm" fo:margin-bottom="0.212cm" fo:text-align="justify" style:justify-single-word="false" fo:orphans="0" fo:widows="0" style:text-autospace="none" style:punctuation-wrap="simple" style:vertical-align="baseline"/>
      <style:text-properties style:font-name="Garamond" fo:language="zxx" fo:country="none" fo:background-color="#ffff00" style:font-name-asian="Times New Roman" style:language-asian="it" style:country-asian="IT" style:language-complex="zxx" style:country-complex="none" style:font-weight-complex="bold"/>
    </style:style>
    <style:style style:name="P152" style:family="paragraph" style:parent-style-name="Paragrafo_20_elenco" style:list-style-name="WW8Num2">
      <style:paragraph-properties fo:margin-top="0.423cm" fo:margin-bottom="0cm" fo:text-align="justify" style:justify-single-word="false" fo:orphans="0" fo:widows="0">
        <style:tab-stops>
          <style:tab-stop style:position="1.251cm"/>
        </style:tab-stops>
      </style:paragraph-properties>
    </style:style>
    <style:style style:name="P153" style:family="paragraph" style:parent-style-name="Paragrafo_20_elenco" style:list-style-name="WW8Num2">
      <style:paragraph-properties fo:margin-top="0.423cm" fo:margin-bottom="0cm" fo:text-align="justify" style:justify-single-word="false" fo:orphans="0" fo:widows="0">
        <style:tab-stops>
          <style:tab-stop style:position="1.251cm"/>
        </style:tab-stops>
      </style:paragraph-properties>
      <style:text-properties style:font-name="Garamond" fo:font-size="12pt" fo:font-style="italic" style:font-name-asian="Times New Roman" style:font-size-asian="12pt" style:language-asian="it" style:country-asian="IT" style:font-style-asian="italic" style:font-size-complex="12pt"/>
    </style:style>
    <style:style style:name="P154" style:family="paragraph" style:parent-style-name="Paragrafo_20_elenco" style:list-style-name="WW8Num2">
      <style:paragraph-properties fo:margin-top="0.212cm" fo:margin-bottom="0.212cm" fo:text-align="justify" style:justify-single-word="false">
        <style:tab-stops>
          <style:tab-stop style:position="1.251cm"/>
          <style:tab-stop style:position="8.251cm"/>
          <style:tab-stop style:position="9.001cm"/>
        </style:tab-stops>
      </style:paragraph-properties>
    </style:style>
    <style:style style:name="P155" style:family="paragraph" style:parent-style-name="Paragrafo_20_elenco" style:list-style-name="WW8Num2">
      <style:paragraph-properties fo:margin-top="0.212cm" fo:margin-bottom="0.212cm" fo:text-align="justify" style:justify-single-word="false">
        <style:tab-stops>
          <style:tab-stop style:position="1.251cm"/>
          <style:tab-stop style:position="8.251cm"/>
          <style:tab-stop style:position="9.001cm"/>
        </style:tab-stops>
      </style:paragraph-properties>
      <style:text-properties style:font-name="Garamond" fo:font-size="12pt" style:font-name-asian="Times New Roman" style:font-size-asian="12pt" style:language-asian="it" style:country-asian="IT" style:font-size-complex="12pt"/>
    </style:style>
    <style:style style:name="P156" style:family="paragraph" style:parent-style-name="Rub2" style:list-style-name="L1">
      <style:paragraph-properties fo:margin-top="0.141cm" fo:margin-bottom="0.141cm" fo:text-align="justify" style:justify-single-word="false" fo:orphans="0" fo:widows="0">
        <style:tab-stops>
          <style:tab-stop style:position="-8.943cm"/>
          <style:tab-stop style:position="-7.442cm"/>
          <style:tab-stop style:position="14.653cm"/>
          <style:tab-stop style:position="15.685cm"/>
        </style:tab-stops>
      </style:paragraph-properties>
      <style:text-properties fo:font-size="12pt" style:font-size-asian="12pt" style:font-size-complex="12pt"/>
    </style:style>
    <style:style style:name="T1" style:family="text">
      <style:text-properties fo:background-color="transparent"/>
    </style:style>
    <style:style style:name="T2" style:family="text">
      <style:text-properties fo:font-style="italic" style:font-style-asian="italic" style:font-style-complex="italic"/>
    </style:style>
    <style:style style:name="T3" style:family="text">
      <style:text-properties fo:font-style="italic" style:font-name-asian="Times New Roman" style:language-asian="it" style:country-asian="IT" style:font-style-asian="italic"/>
    </style:style>
    <style:style style:name="T4" style:family="text">
      <style:text-properties style:text-underline-style="solid" style:text-underline-width="auto" style:text-underline-color="font-color"/>
    </style:style>
    <style:style style:name="T5" style:family="text">
      <style:text-properties fo:text-transform="uppercase" fo:font-style="normal" fo:background-color="transparent" style:font-name-asian="Verdana1" style:font-style-asian="normal" style:font-style-complex="normal"/>
    </style:style>
    <style:style style:name="T6" style:family="text">
      <style:text-properties fo:text-transform="uppercase" fo:font-style="normal" fo:background-color="transparent" style:font-name-asian="Calibri" style:font-style-asian="normal" style:font-style-complex="normal"/>
    </style:style>
    <style:style style:name="T7" style:family="text">
      <style:text-properties fo:text-transform="uppercase" fo:font-style="normal" style:text-underline-style="none" fo:background-color="transparent" style:font-name-asian="Calibri" style:font-style-asian="normal" style:font-style-complex="normal"/>
    </style:style>
    <style:style style:name="T8" style:family="text">
      <style:text-properties fo:text-transform="uppercase" fo:font-style="normal" style:text-underline-style="none" fo:background-color="#ffff00" style:font-name-asian="Calibri" style:font-style-asian="normal" style:font-style-complex="normal"/>
    </style:style>
    <style:style style:name="T9" style:family="text">
      <style:text-properties fo:text-transform="uppercase" style:font-name="Tahoma" fo:font-style="normal" fo:background-color="transparent" style:font-name-asian="Verdana1" style:font-style-asian="normal" style:font-name-complex="Tahoma" style:font-style-complex="normal"/>
    </style:style>
    <style:style style:name="T10" style:family="text">
      <style:text-properties fo:text-transform="uppercase" style:font-name="Times New Roman" fo:font-style="normal" fo:background-color="transparent" style:font-name-asian="Verdana1" style:font-style-asian="normal" style:font-name-complex="Tahoma" style:font-style-complex="normal"/>
    </style:style>
    <style:style style:name="T11" style:family="text">
      <style:text-properties style:font-name="Garamond"/>
    </style:style>
    <style:style style:name="T12" style:family="text">
      <style:text-properties style:font-name="Garamond" fo:font-size="12pt" style:font-name-asian="Times New Roman" style:font-size-asian="12pt" style:language-asian="it" style:country-asian="IT"/>
    </style:style>
    <style:style style:name="T13" style:family="text">
      <style:text-properties style:font-name="Garamond" fo:font-size="12pt" style:font-name-asian="Times New Roman" style:font-size-asian="12pt" style:language-asian="it" style:country-asian="IT" style:font-size-complex="12pt"/>
    </style:style>
    <style:style style:name="T14" style:family="text">
      <style:text-properties style:font-name="Garamond" fo:font-size="12pt" style:font-name-asian="Times New Roman" style:font-size-asian="12pt" style:language-asian="it" style:country-asian="IT" style:font-size-complex="12pt" style:font-weight-complex="bold"/>
    </style:style>
    <style:style style:name="T15" style:family="text">
      <style:text-properties style:font-name="Garamond" fo:font-size="12pt" style:font-name-asian="Times New Roman" style:font-size-asian="12pt" style:language-asian="it" style:country-asian="IT" style:font-size-complex="10pt"/>
    </style:style>
    <style:style style:name="T16" style:family="text">
      <style:text-properties style:font-name="Garamond" fo:font-size="12pt" style:font-name-asian="Times New Roman" style:font-size-asian="12pt" style:language-asian="it" style:country-asian="IT" style:font-size-complex="10pt" style:font-style-complex="italic"/>
    </style:style>
    <style:style style:name="T17" style:family="text">
      <style:text-properties style:font-name="Garamond" fo:font-size="12pt" style:font-name-asian="Times New Roman" style:font-size-asian="12pt" style:language-asian="it" style:country-asian="IT" style:font-size-complex="10pt" style:font-weight-complex="bold"/>
    </style:style>
    <style:style style:name="T18" style:family="text">
      <style:text-properties style:font-name="Garamond" fo:font-size="12pt" style:font-name-asian="Times New Roman" style:font-size-asian="12pt" style:language-asian="it" style:country-asian="IT" style:font-name-complex="Calibri1" style:font-size-complex="12pt" style:font-weight-complex="bold"/>
    </style:style>
    <style:style style:name="T19" style:family="text">
      <style:text-properties style:font-name="Garamond" fo:font-size="12pt" fo:font-weight="bold" style:font-name-asian="Times New Roman" style:font-size-asian="12pt" style:language-asian="it" style:country-asian="IT" style:font-weight-asian="bold" style:font-size-complex="12pt"/>
    </style:style>
    <style:style style:name="T20" style:family="text">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T21" style:family="text">
      <style:text-properties style:font-name="Garamond" fo:font-size="12pt" fo:font-weight="bold" style:font-name-asian="Times New Roman" style:font-size-asian="12pt" style:language-asian="it" style:country-asian="IT" style:font-weight-asian="bold" style:font-size-complex="10pt"/>
    </style:style>
    <style:style style:name="T22" style:family="text">
      <style:text-properties style:font-name="Garamond" fo:font-size="12pt" fo:font-weight="bold" style:font-size-asian="12pt" style:font-weight-asian="bold" style:font-size-complex="12pt"/>
    </style:style>
    <style:style style:name="T23" style:family="text">
      <style:text-properties style:font-name="Garamond" fo:font-size="12pt" fo:font-style="italic" style:font-name-asian="Times New Roman" style:font-size-asian="12pt" style:language-asian="it" style:country-asian="IT" style:font-style-asian="italic"/>
    </style:style>
    <style:style style:name="T24" style:family="text">
      <style:text-properties style:font-name="Garamond" fo:font-size="12pt" fo:font-style="italic" style:font-name-asian="Times New Roman" style:font-size-asian="12pt" style:language-asian="it" style:country-asian="IT" style:font-style-asian="italic" style:font-size-complex="12pt"/>
    </style:style>
    <style:style style:name="T25" style:family="text">
      <style:text-properties style:font-name="Garamond" fo:font-size="12pt" fo:font-style="italic" style:font-name-asian="Times New Roman" style:font-size-asian="12pt" style:language-asian="it" style:country-asian="IT" style:font-style-asian="italic" style:font-size-complex="12pt" style:font-style-complex="italic"/>
    </style:style>
    <style:style style:name="T26" style:family="text">
      <style:text-properties style:font-name="Garamond" fo:font-size="12pt" fo:font-style="italic" style:font-name-asian="Times New Roman" style:font-size-asian="12pt" style:language-asian="it" style:country-asian="IT" style:font-style-asian="italic" style:font-size-complex="10pt"/>
    </style:style>
    <style:style style:name="T27" style:family="text">
      <style:text-properties style:font-name="Garamond" fo:font-size="12pt" fo:font-style="italic" style:text-underline-style="solid" style:text-underline-width="auto" style:text-underline-color="font-color" style:font-name-asian="Times New Roman" style:font-size-asian="12pt" style:language-asian="it" style:country-asian="IT" style:font-style-asian="italic" style:font-size-complex="10pt"/>
    </style:style>
    <style:style style:name="T28" style:family="text">
      <style:text-properties style:font-name="Garamond" fo:font-size="12pt" fo:font-style="italic" style:text-underline-style="solid" style:text-underline-width="auto" style:text-underline-color="font-color" style:font-name-asian="Times New Roman" style:font-size-asian="12pt" style:language-asian="it" style:country-asian="IT" style:font-style-asian="italic" style:font-size-complex="12pt"/>
    </style:style>
    <style:style style:name="T29" style:family="text">
      <style:text-properties style:font-name="Garamond" fo:font-size="12pt" fo:font-style="italic" style:font-size-asian="12pt" style:font-style-asian="italic" style:font-name-complex="Calibri1" style:font-size-complex="12pt"/>
    </style:style>
    <style:style style:name="T30" style:family="text">
      <style:text-properties style:font-name="Garamond" fo:font-size="12pt" fo:font-style="italic" fo:font-weight="bold" style:font-size-asian="12pt" style:font-style-asian="italic" style:font-weight-asian="bold" style:font-size-complex="12pt"/>
    </style:style>
    <style:style style:name="T31" style:family="text">
      <style:text-properties style:font-name="Garamond" fo:font-size="12pt" style:text-underline-style="solid" style:text-underline-width="auto" style:text-underline-color="font-color" style:font-name-asian="Times New Roman" style:font-size-asian="12pt" style:language-asian="it" style:country-asian="IT" style:font-size-complex="12pt"/>
    </style:style>
    <style:style style:name="T32" style:family="text">
      <style:text-properties style:font-name="Garamond" fo:font-size="12pt" style:text-underline-style="solid" style:text-underline-width="auto" style:text-underline-color="font-color" fo:background-color="transparent" style:font-name-asian="Times New Roman" style:font-size-asian="12pt" style:language-asian="it" style:country-asian="IT" style:font-name-complex="Calibri1" style:font-size-complex="12pt"/>
    </style:style>
    <style:style style:name="T33" style:family="text">
      <style:text-properties style:font-name="Garamond" fo:font-size="12pt" style:font-size-asian="12pt" style:font-name-complex="Calibri1" style:font-size-complex="12pt"/>
    </style:style>
    <style:style style:name="T34" style:family="text">
      <style:text-properties style:font-name="Garamond" fo:font-size="12pt" fo:background-color="#ffff00" style:font-name-asian="Times New Roman" style:font-size-asian="12pt" style:language-asian="it" style:country-asian="IT" style:font-size-complex="12pt"/>
    </style:style>
    <style:style style:name="T35" style:family="text">
      <style:text-properties style:font-name="Garamond" fo:font-size="12pt" fo:font-style="normal" style:font-name-asian="Times New Roman" style:font-size-asian="12pt" style:language-asian="it" style:country-asian="IT" style:font-style-asian="normal" style:font-size-complex="12pt" style:font-style-complex="normal"/>
    </style:style>
    <style:style style:name="T36" style:family="text">
      <style:text-properties style:font-name="Garamond" fo:font-size="12pt" fo:font-style="normal" fo:font-weight="bold" style:font-name-asian="Times New Roman" style:font-size-asian="12pt" style:language-asian="it" style:country-asian="IT" style:font-style-asian="normal" style:font-weight-asian="bold" style:font-size-complex="12pt" style:font-style-complex="normal" style:font-weight-complex="bold"/>
    </style:style>
    <style:style style:name="T37" style:family="text">
      <style:text-properties style:font-name="Garamond" fo:font-size="12pt" fo:background-color="transparent" style:font-name-asian="Times New Roman" style:font-size-asian="12pt" style:language-asian="it" style:country-asian="IT" style:font-size-complex="12pt"/>
    </style:style>
    <style:style style:name="T38" style:family="text">
      <style:text-properties style:font-name="Garamond" fo:font-size="12pt" fo:background-color="transparent" style:font-name-asian="Times New Roman" style:font-size-asian="12pt" style:language-asian="it" style:country-asian="IT" style:font-name-complex="Calibri1" style:font-size-complex="12pt"/>
    </style:style>
    <style:style style:name="T39" style:family="text">
      <style:text-properties style:font-name="Garamond" style:font-weight-complex="bold"/>
    </style:style>
    <style:style style:name="T40" style:family="text">
      <style:text-properties style:font-name="Garamond" fo:font-size="10pt" style:font-size-asian="10pt" style:font-size-complex="10pt"/>
    </style:style>
    <style:style style:name="T41" style:family="text">
      <style:text-properties style:font-name="Garamond" fo:font-size="10pt" style:font-name-asian="Times New Roman" style:font-size-asian="10pt" style:language-asian="it" style:country-asian="IT" style:font-size-complex="10pt"/>
    </style:style>
    <style:style style:name="T42" style:family="text">
      <style:text-properties style:font-name="Garamond" fo:font-size="10pt" style:font-name-asian="Times New Roman" style:font-size-asian="10pt" style:language-asian="it" style:country-asian="IT" style:font-size-complex="10pt" style:font-weight-complex="bold"/>
    </style:style>
    <style:style style:name="T43" style:family="text">
      <style:text-properties style:font-name="Garamond" fo:font-size="10pt" fo:font-style="italic" style:font-name-asian="Times New Roman" style:font-size-asian="10pt" style:language-asian="it" style:country-asian="IT" style:font-style-asian="italic" style:font-size-complex="10pt" style:font-weight-complex="bold"/>
    </style:style>
    <style:style style:name="T44" style:family="text">
      <style:text-properties style:font-name="Garamond" fo:font-weight="bold" style:font-name-asian="Times New Roman" style:language-asian="it" style:country-asian="IT" style:font-weight-asian="bold" style:font-size-complex="10pt"/>
    </style:style>
    <style:style style:name="T45" style:family="text">
      <style:text-properties style:font-name="Garamond" fo:font-weight="bold" style:font-weight-asian="bold"/>
    </style:style>
    <style:style style:name="T46" style:family="text">
      <style:text-properties style:font-name="Garamond" fo:font-weight="bold" style:font-weight-asian="bold" style:font-weight-complex="bold"/>
    </style:style>
    <style:style style:name="T47" style:family="text">
      <style:text-properties style:font-name="Garamond" style:font-name-asian="Times New Roman" style:language-asian="it" style:country-asian="IT" style:font-size-complex="10pt"/>
    </style:style>
    <style:style style:name="T48" style:family="text">
      <style:text-properties style:font-name="Garamond" style:font-name-asian="Times New Roman" style:language-asian="it" style:country-asian="IT" style:font-size-complex="10pt" style:font-weight-complex="bold"/>
    </style:style>
    <style:style style:name="T49" style:family="text">
      <style:text-properties style:font-name="Garamond" style:text-underline-style="solid" style:text-underline-width="auto" style:text-underline-color="font-color" fo:font-weight="bold" style:font-name-asian="Times New Roman" style:language-asian="it" style:country-asian="IT" style:font-weight-asian="bold" style:font-size-complex="10pt" style:font-weight-complex="bold"/>
    </style:style>
    <style:style style:name="T50" style:family="text">
      <style:text-properties style:font-name="Garamond" fo:font-style="italic" style:font-name-asian="Times New Roman" style:language-asian="it" style:country-asian="IT" style:font-style-asian="italic" style:font-size-complex="10pt" style:font-weight-complex="bold"/>
    </style:style>
    <style:style style:name="T51" style:family="text">
      <style:text-properties style:font-name="Garamond" fo:font-style="italic" fo:font-weight="bold" style:font-style-asian="italic" style:font-weight-asian="bold"/>
    </style:style>
    <style:style style:name="T52" style:family="text">
      <style:text-properties style:font-name="Garamond" fo:font-style="italic" fo:font-weight="bold" style:font-style-asian="italic" style:font-weight-asian="bold" style:font-weight-complex="bold"/>
    </style:style>
    <style:style style:name="T53" style:family="text">
      <style:text-properties style:font-name="Garamond" fo:font-style="italic" style:font-style-asian="italic" style:font-name-complex="Tahoma"/>
    </style:style>
    <style:style style:name="T54" style:family="text">
      <style:text-properties style:font-name="Garamond" fo:background-color="transparent" style:font-name-asian="Times New Roman" style:language-asian="it" style:country-asian="IT" style:font-size-complex="10pt"/>
    </style:style>
    <style:style style:name="T55" style:family="text">
      <style:text-properties style:font-name="Garamond" style:font-name-complex="Tahoma"/>
    </style:style>
    <style:style style:name="T56" style:family="text">
      <style:text-properties style:font-name="Garamond" fo:font-style="normal" fo:font-weight="bold" style:font-style-asian="normal" style:font-weight-asian="bold" style:font-style-complex="normal" style:font-weight-complex="bold"/>
    </style:style>
    <style:style style:name="T57" style:family="text">
      <style:text-properties style:text-position="super 58%" style:language-asian="it" style:country-asian="IT"/>
    </style:style>
    <style:style style:name="T58" style:family="text">
      <style:text-properties style:font-name="Marlett" style:language-asian="it" style:country-asian="IT"/>
    </style:style>
    <style:style style:name="T59" style:family="text">
      <style:text-properties style:language-asian="it" style:country-asian="IT"/>
    </style:style>
    <style:style style:name="T60" style:family="text">
      <style:text-properties style:font-name="Segoe UI Symbol" style:font-name-asian="MS Mincho1" style:font-name-complex="Segoe UI Symbol"/>
    </style:style>
    <style:style style:name="T61" style:family="text">
      <style:text-properties style:font-name="Segoe UI Symbol" style:font-name-complex="Segoe UI Symbol"/>
    </style:style>
    <style:style style:name="T62" style:family="text">
      <style:text-properties fo:font-size="12pt"/>
    </style:style>
    <style:style style:name="T63" style:family="text">
      <style:text-properties fo:font-size="12pt" style:font-name-asian="Times New Roman" style:font-size-asian="12pt" style:language-asian="it" style:country-asian="IT" style:font-size-complex="12pt"/>
    </style:style>
    <style:style style:name="T64" style:family="text">
      <style:text-properties fo:font-size="12pt" fo:font-style="italic" style:font-name-asian="Times New Roman" style:font-size-asian="12pt" style:language-asian="it" style:country-asian="IT" style:font-style-asian="italic" style:font-size-complex="12pt"/>
    </style:style>
    <style:style style:name="T65" style:family="text">
      <style:text-properties fo:font-size="12pt" fo:font-style="italic" style:font-name-asian="Times New Roman" style:font-size-asian="12pt" style:language-asian="it" style:country-asian="IT" style:font-style-asian="italic" style:font-name-complex="Arial" style:font-size-complex="12pt"/>
    </style:style>
    <style:style style:name="T66" style:family="text">
      <style:text-properties fo:font-size="12pt" fo:font-style="italic" style:font-size-asian="12pt" style:font-style-asian="italic" style:font-name-complex="Calibri1" style:font-size-complex="12pt" style:font-weight-complex="bold"/>
    </style:style>
    <style:style style:name="T67" style:family="text">
      <style:text-properties fo:font-size="12pt" style:font-size-asian="12pt" style:font-size-complex="12pt"/>
    </style:style>
    <style:style style:name="T68" style:family="text">
      <style:text-properties fo:font-size="12pt" style:font-size-asian="12pt" style:font-name-complex="Calibri1" style:font-size-complex="12pt" style:font-weight-complex="bold"/>
    </style:style>
    <style:style style:name="T69" style:family="text">
      <style:text-properties fo:font-size="12pt" fo:background-color="transparent" style:font-name-asian="Times New Roman" style:font-size-asian="12pt" style:language-asian="it" style:country-asian="IT" style:font-size-complex="12pt"/>
    </style:style>
    <style:style style:name="T70" style:family="text">
      <style:text-properties style:font-name-asian="Times New Roman"/>
    </style:style>
    <style:style style:name="T71" style:family="text">
      <style:text-properties style:font-name-asian="Times New Roman" style:language-asian="it" style:country-asian="IT"/>
    </style:style>
    <style:style style:name="T72" style:family="text">
      <style:text-properties style:font-size-asian="12pt"/>
    </style:style>
    <style:style style:name="T73" style:family="text">
      <style:text-properties style:font-name="Times New Roman" fo:font-size="12pt" style:font-name-asian="Times New Roman" style:font-size-asian="12pt" style:language-asian="it" style:country-asian="IT" style:font-size-complex="12pt"/>
    </style:style>
    <style:style style:name="T74" style:family="text">
      <style:text-properties style:font-name="Times New Roman" fo:font-size="12pt" style:font-name-asian="Times New Roman" style:font-size-asian="12pt" style:language-asian="it" style:country-asian="IT" style:font-name-complex="Calibri1" style:font-size-complex="12pt"/>
    </style:style>
    <style:style style:name="T75" style:family="text">
      <style:text-properties style:font-name="Times New Roman" fo:font-size="12pt" fo:background-color="#ffff00" style:font-name-asian="Times New Roman" style:font-size-asian="12pt" style:language-asian="it" style:country-asian="IT" style:font-name-complex="Calibri1" style:font-size-complex="12pt"/>
    </style:style>
    <style:style style:name="T76" style:family="text">
      <style:text-properties style:font-name="Times New Roman" fo:font-size="12pt" style:text-underline-style="solid" style:text-underline-width="auto" style:text-underline-color="font-color" style:font-name-asian="Times New Roman" style:font-size-asian="12pt" style:language-asian="it" style:country-asian="IT" style:font-size-complex="12pt"/>
    </style:style>
    <style:style style:name="T77" style:family="text">
      <style:text-properties fo:font-variant="normal" fo:text-transform="none" style:font-name="Times New Roman" fo:font-size="12pt" fo:background-color="#ffff00" style:font-name-asian="Times New Roman" style:font-size-asian="12pt" style:language-asian="it" style:country-asian="IT" style:font-name-complex="Calibri1" style:font-size-complex="12pt"/>
    </style:style>
    <style:style style:name="T78" style:family="text">
      <style:text-properties fo:font-variant="normal" fo:text-transform="none" style:font-name="Times New Roman" style:font-name-asian="Times New Roman" style:language-asian="it" style:country-asian="IT" style:font-name-complex="Calibri1"/>
    </style:style>
    <style:style style:name="T79" style:family="text">
      <style:text-properties fo:font-variant="normal" fo:text-transform="none" style:font-name="Times New Roman" fo:font-weight="normal" fo:background-color="transparent" style:font-name-asian="Times New Roman" style:language-asian="it" style:country-asian="IT" style:font-weight-asian="normal" style:font-name-complex="Calibri1" style:font-weight-complex="normal"/>
    </style:style>
    <style:style style:name="T80" style:family="text">
      <style:text-properties fo:font-variant="normal" fo:text-transform="none" style:font-name="Times New Roman" fo:font-style="italic" fo:font-weight="normal" fo:background-color="transparent" style:font-name-asian="Times New Roman" style:language-asian="it" style:country-asian="IT" style:font-style-asian="italic" style:font-weight-asian="normal" style:font-name-complex="Calibri1" style:font-style-complex="italic" style:font-weight-complex="normal"/>
    </style:style>
    <style:style style:name="T81" style:family="text">
      <style:text-properties style:font-size-complex="12pt"/>
    </style:style>
    <style:style style:name="T82" style:family="text">
      <style:text-properties style:font-name="Tahoma" fo:font-size="8pt" fo:font-weight="bold" style:font-size-asian="8pt" style:font-weight-asian="bold" style:font-name-complex="Tahoma" style:font-size-complex="8pt"/>
    </style:style>
    <style:style style:name="T83" style:family="text">
      <style:text-properties style:font-style-complex="italic"/>
    </style:style>
    <style:style style:name="T84" style:family="text">
      <style:text-properties fo:color="#ff0000" style:font-name="Tahoma" fo:font-size="9pt" style:font-size-asian="9pt" style:font-name-complex="Tahoma" style:font-size-complex="9pt" style:font-style-complex="italic"/>
    </style:style>
    <style:style style:name="T85" style:family="text">
      <style:text-properties fo:color="#ff0000" style:font-name="Times New Roman" fo:font-size="9pt" style:font-size-asian="9pt" style:font-name-complex="Tahoma" style:font-size-complex="9pt" style:font-style-complex="italic"/>
    </style:style>
    <style:style style:name="T86" style:family="text">
      <style:text-properties fo:color="#ff0000" style:font-name="Times New Roman" style:font-name-complex="Tahoma" style:font-style-complex="italic"/>
    </style:style>
    <style:style style:name="T87" style:family="text">
      <style:text-properties style:use-window-font-color="true" style:font-name="Times New Roman" style:font-name-complex="Tahoma" style:font-style-complex="italic"/>
    </style:style>
    <style:style style:name="T88" style:family="text">
      <style:text-properties fo:font-weight="bold"/>
    </style:style>
    <style:style style:name="T89" style:family="text">
      <style:text-properties fo:font-weight="bold" style:font-weight-asian="bold" style:font-name-complex="Tahoma"/>
    </style:style>
    <style:style style:name="T90" style:family="text">
      <style:text-properties style:font-weight-asian="bold"/>
    </style:style>
    <style:style style:name="T91" style:family="text">
      <style:text-properties fo:font-size="8pt" fo:font-weight="bold" style:font-size-asian="8pt" style:font-weight-asian="bold" style:font-name-complex="Tahoma" style:font-size-complex="8pt"/>
    </style:style>
    <style:style style:name="T92" style:family="text">
      <style:text-properties style:font-size-complex="10pt"/>
    </style:style>
    <text:list-style style:name="L1">
      <text:list-level-style-number text:level="1" text:style-name="Numbering_20_Symbols" style:num-suffix="." style:num-format="1">
        <style:list-level-properties text:list-level-position-and-space-mode="label-alignment">
          <style:list-level-label-alignment text:label-followed-by="listtab" text:list-tab-stop-position="1.323cm" fo:text-indent="-0.635cm" fo:margin-left="1.323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58cm" fo:text-indent="-0.635cm" fo:margin-left="1.958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93cm" fo:text-indent="-0.635cm" fo:margin-left="2.593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28cm" fo:text-indent="-0.635cm" fo:margin-left="3.228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63cm" fo:text-indent="-0.635cm" fo:margin-left="3.863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98cm" fo:text-indent="-0.635cm" fo:margin-left="4.498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33cm" fo:text-indent="-0.635cm" fo:margin-left="5.133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68cm" fo:text-indent="-0.635cm" fo:margin-left="5.76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03cm" fo:text-indent="-0.635cm" fo:margin-left="6.403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38cm" fo:text-indent="-0.635cm" fo:margin-left="7.038cm"/>
        </style:list-level-properties>
      </text:list-level-style-number>
    </text:list-style>
    <text:list-style style:name="L2">
      <text:list-level-style-number text:level="1" text:style-name="Numbering_20_Symbols" style:num-suffix="." style:num-format="1" text:start-value="5">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3">
      <text:list-level-style-number text:level="1" style:num-suffix="." style:num-format="1" text:start-value="6">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6">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6">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6">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6">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6">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6">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6">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6">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6">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4">
      <text:list-level-style-number text:level="1" text:style-name="Numbering_20_Symbols" style:num-suffix="." style:num-format="1" text:start-value="7">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5">
      <text:list-level-style-number text:level="1" style:num-suffix="." style:num-format="1" text:start-value="9">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6">
      <text:list-level-style-number text:level="1" style:num-suffix="." style:num-format="1" text:start-value="10">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0">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0">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0">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0">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0">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0">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0">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0">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0">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7">
      <text:list-level-style-number text:level="1" style:num-suffix="." style:num-format="1" text:start-value="1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8">
      <text:list-level-style-number text:level="1" text:style-name="Numbering_20_Symbols" style:num-suffix="." style:num-format="1" text:start-value="12">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9">
      <text:list-level-style-number text:level="1" text:style-name="Numbering_20_Symbols" style:num-suffix="." style:num-format="1" text:start-value="8">
        <style:list-level-properties text:list-level-position-and-space-mode="label-alignment">
          <style:list-level-label-alignment text:label-followed-by="listtab" text:list-tab-stop-position="1.296cm" fo:text-indent="-0.635cm" fo:margin-left="1.296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31cm" fo:text-indent="-0.635cm" fo:margin-left="1.931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66cm" fo:text-indent="-0.635cm" fo:margin-left="2.566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01cm" fo:text-indent="-0.635cm" fo:margin-left="3.201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36cm" fo:text-indent="-0.635cm" fo:margin-left="3.836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71cm" fo:text-indent="-0.635cm" fo:margin-left="4.471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06cm" fo:text-indent="-0.635cm" fo:margin-left="5.106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41cm" fo:text-indent="-0.635cm" fo:margin-left="5.741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76cm" fo:text-indent="-0.635cm" fo:margin-left="6.376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11cm" fo:text-indent="-0.635cm" fo:margin-left="7.011cm"/>
        </style:list-level-properties>
      </text:list-level-style-number>
    </text:list-style>
    <text:list-style style:name="L10">
      <text:list-level-style-number text:level="1" style:num-suffix="." style:num-format="1" text:start-value="18">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8">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8">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8">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8">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8">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8">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8">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8">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8">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1">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2">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3">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4">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5">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6">
      <text:list-level-style-number text:level="1" style:num-suffix=")" style:num-format="a">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text:list-style style:name="L17">
      <text:list-level-style-number text:level="1" text:style-name="Numbering_20_Symbols" style:num-suffix="." style:num-format="1">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text:list-style style:name="L18">
      <text:list-level-style-number text:level="1" text:style-name="Numbering_20_Symbols"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9">
      <text:list-level-style-number text:level="1" text:style-name="Numbering_20_Symbols" style:num-suffix="." style:num-format="1" text:start-value="3">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88">
        MODULO 
        <text:s/>
        B - 
        <text:span text:style-name="T87">DICHIARAZIONE - ASSENZA CAUSE DI ESCLUSIONE E REQUISITI DI PARTECIPAZIONE</text:span>
      </text:p>
      <text:p text:style-name="P99"/>
      <text:p text:style-name="P13"/>
      <text:p text:style-name="P8">
        <text:tab/>
        <text:tab/>
        <text:tab/>
        <text:tab/>
        <text:tab/>
        <text:tab/>
        <text:tab/>
        AL COMUNE DI ARESE
      </text:p>
      <text:p text:style-name="P8">
        <text:tab/>
        <text:tab/>
        <text:tab/>
        <text:tab/>
        <text:tab/>
        <text:tab/>
        <text:tab/>
        Area Legale, Culturale, 
      </text:p>
      <text:p text:style-name="P8">
        <text:tab/>
        <text:tab/>
        <text:tab/>
        <text:tab/>
        <text:tab/>
        <text:tab/>
        <text:tab/>
        Sportiva e Tempo Libero
      </text:p>
      <text:p text:style-name="P9">
        <text:tab/>
        <text:tab/>
        <text:tab/>
        <text:tab/>
        <text:tab/>
        <text:tab/>
        <text:tab/>
        VIA ROMA, 2
      </text:p>
      <text:p text:style-name="P8">
        <text:tab/>
        <text:tab/>
        <text:tab/>
        <text:tab/>
        <text:tab/>
        <text:tab/>
        <text:tab/>
        <text:span text:style-name="T4">20020 ARESE (MI)</text:span>
      </text:p>
      <text:p text:style-name="P8">
        <text:span text:style-name="T4"/>
      </text:p>
      <text:p text:style-name="P8">
        <text:span text:style-name="T4"/>
      </text:p>
      <text:p text:style-name="P8">
        OGGETTO:
        <text:span text:style-name="T5"> </text:span>
        <text:span text:style-name="T10">Dichiarazione riguardante le persone fisiche componenti il concorrente che siano titolari di responsabilità legale, di poteri contrattuali o di direzione tecnica o soci.</text:span>
      </text:p>
      <text:p text:style-name="P120">
        <text:span text:style-name="T30"/>
      </text:p>
      <text:p text:style-name="P120">
        <text:span text:style-name="T51">N.B. Il presente modulo è da compilare da parte dei soggetti che rivestono una delle seguenti cariche unicamente nel caso in cui non siano state rese, da parte del firmatario della domanda, le relative dichiarazioni di cui ai punti 7.1), 7.2 e 7.3) della “Domanda di partecipazione alla gara”</text:span>
        <text:span text:style-name="T52">:</text:span>
      </text:p>
      <text:list xml:id="list31750963" text:style-name="L16">
        <text:list-item>
          <text:p text:style-name="P133">
            <text:span text:style-name="T56">in caso di ditta individuale: titolare e direttore tecnico;</text:span>
          </text:p>
        </text:list-item>
        <text:list-item>
          <text:p text:style-name="P134">in caso di società in nome collettivo: tutti i soci e direttore tecnico;</text:p>
        </text:list-item>
        <text:list-item>
          <text:p text:style-name="P134">in caso di società in accomandita semplice: tutti i soci accomandatari e direttore tecnico;</text:p>
        </text:list-item>
        <text:list-item>
          <text:p text:style-name="P135">
            <text:span text:style-name="T46">in caso di altre società o consorzi: i membri del consiglio di amministrazione cui sia stata conferita la legale rappresentanza, di direzione o di vigilanza, o i soggetti muniti di poteri di rappresentanza, di direzione o di controllo, direttore/i tecnico/i e, in caso di società con meno di quattro soci, il socio unico persona fisica ovvero il socio di maggioranza. Nel caso di società nelle quali siano presenti due soli soci, ciascuno in possesso del cinquanta per cento della partecipazione azionaria, le dichiarazioni devono essere rese da entrambi i soci</text:span>
            <text:span text:style-name="T45">.</text:span>
          </text:p>
        </text:list-item>
      </text:list>
      <text:p text:style-name="P118"/>
      <text:p text:style-name="P136">
        <text:span text:style-name="T11">
          Il sottoscritto _________________________________ nato a _______________ il |_|_/_|_/_|_| C.F. |_|_|_|_|_|_|_|_|_|_|_|_|_|_|_|_| 
          <text:s/>
          e residente a _________________________________________ in via 
          <text:s text:c="4"/>
          _________________________________ - Tribunale competente per territorio _______________________________________________________________________________ 
          <text:s text:c="27"/>
        </text:span>
      </text:p>
      <text:p text:style-name="P130">in qualità di _____________________________________________________________________ della società _____________________________________________________________________ </text:p>
      <text:p text:style-name="P121">DICHIARA</text:p>
      <text:p text:style-name="P123">
        ai sensi dell’art. 46 del D.P.R. 445/2000, consapevole delle responsabilità e delle conseguenze civili e penali previste in caso di dichiarazioni mendaci e/o formazione od uso di atti falsi, anche ai sensi e per gli effetti dell’art. 76 del D.P.R. 445/2000, nonché in caso di esibizione di atti contenenti dati non più corrispondenti a verità, e consapevole, altresì, che qualora emerga la non veridicità del contenuto della presente dichiarazione questo operatore decadrà dai benefici e dalle autorizzazioni 
        <text:soft-page-break/>
        per le quali la dichiarazione è stata rilasciata,
      </text:p>
      <text:list xml:id="list32178490" text:style-name="L18">
        <text:list-item>
          <text:p text:style-name="P111">
            <text:span text:style-name="T11">di non trovarsi nelle clausole di esclusione previste dall’art. 80, comma 2 e comma 5, lett. l) del d.lgs. 50/2016;</text:span>
          </text:p>
        </text:list-item>
        <text:list-item>
          <text:p text:style-name="P112">
            <text:span text:style-name="T11">che nei propri confronti </text:span>
            <text:span text:style-name="T55">[</text:span>
            <text:span text:style-name="T53">Il dichiarante barri la dichiarazione idonea</text:span>
            <text:span text:style-name="T11">]:</text:span>
          </text:p>
        </text:list-item>
      </text:list>
      <text:p text:style-name="P126">
        <text:span text:style-name="T60">☐ </text:span>
        <text:span text:style-name="T11">
          non sono state pronunciate condanne penali passate in giudicato (comprese quelle che prevedono la 
          <text:s/>
          non menzione) per uno dei reati di partecipazione a un’organizzazione criminale, corruzione, frode, reati terroristici, riciclaggio, sfruttamento del lavoro minorile, quali definiti dagli atti comunitari citati all’articolo 57, paragrafo 1, direttiva 2014/24/UE, e alle lettere a), b), c), d), e), f) dell’art. 80, co. 1, del D.Lgs. 50/2016, nonché per ogni altro delitto da cui derivi, quale pena accessoria, l’incapacità di contrattare con la pubblica amministrazione
        </text:span>
      </text:p>
      <text:p text:style-name="P126">
        <text:span text:style-name="T51">ovvero </text:span>
      </text:p>
      <text:p text:style-name="P126">
        <text:span text:style-name="T61">☐ </text:span>
        <text:span text:style-name="T11">sono state pronunciate le seguenti condanne penali passate in giudicato (comprese quelle che prevedono la non menzione):</text:span>
      </text:p>
      <text:p text:style-name="P124">_______________________________________________________________________________</text:p>
      <text:p text:style-name="P126">
        <text:span text:style-name="T11">_______________________________________________________________________________</text:span>
      </text:p>
      <text:p text:style-name="P124">_______________________________________________________________________________</text:p>
      <text:p text:style-name="P124"/>
      <text:list xml:id="list32195572" text:style-name="L19">
        <text:list-item>
          <text:p text:style-name="P110">dichiara altresì di aver preso visione del “Piano triennale di prevenzione della corruzione 2016-2018” del Comune di Arese, adottato in conformità alla L. n. 190 del 6.11.2012 e approvato con Deliberazione della Giunta Comunale n. 18 del 28/01/2016 e che non sussistono rapporti di parentela, entro il quarto grado, o di altri vincoli anche di lavoro o professionali, in corso o riferibili ai due anni precedenti, con gli amministratori e i responsabili dell'Ente.</text:p>
        </text:list-item>
      </text:list>
      <text:p text:style-name="P125"/>
      <text:p text:style-name="P125">
        Data _____________ 
        <text:s text:c="70"/>
        Firma digitale del dichiarante
      </text:p>
      <text:p text:style-name="P119">
        <text:s/>
        _________________________________
      </text:p>
      <text:p text:style-name="P122"/>
      <text:p text:style-name="P127"/>
      <text:p text:style-name="P127"/>
      <text:p text:style-name="P127">Nota: </text:p>
      <text:p text:style-name="P128">
        <text:span text:style-name="T89">La presente dichiarazione deve essere firmata digitalmente dal dichiarante; in alternativa può essere apposta firma olografa del dichiarante con allegata la copia del documento di identità, e firma digitale del Legale Rappresentante dell'Impresa. </text:span>
      </text:p>
      <text:p text:style-name="P117"/>
      <text:p text:style-name="P115"/>
      <text:p text:style-name="P116"/>
      <text:p text:style-name="P12"/>
      <text:p text:style-name="P12"/>
      <text:p text:style-name="P12"/>
      <text:p text:style-name="P12"/>
      <text:p text:style-name="P12"/>
      <text:p text:style-name="P100">
        <text:span text:style-name="T47"/>
      </text:p>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creation-date>2009-04-16T11:32:02.64</meta:creation-date>
    <meta:editing-duration>PT19H40M00S</meta:editing-duration>
    <meta:editing-cycles>162</meta:editing-cycles>
    <meta:generator>OpenOffice.org/3.2$Win32 OpenOffice.org_project/320m18$Build-9502</meta:generator>
    <dc:date>2016-07-21T12:02:29.58</dc:date>
    <dc:creator>Rosella Paganini</dc:creator>
    <meta:document-statistic meta:table-count="0" meta:image-count="0" meta:object-count="0" meta:page-count="2" meta:paragraph-count="30" meta:word-count="598" meta:character-count="4579"/>
    <meta:user-defined meta:name="Info 1"/>
    <meta:user-defined meta:name="Info 2"/>
    <meta:user-defined meta:name="Info 3"/>
    <meta:user-defined meta:name="Info 4"/>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26</config:config-item>
      <config:config-item config:name="ViewAreaLeft" config:type="int">0</config:config-item>
      <config:config-item config:name="ViewAreaWidth" config:type="int">25799</config:config-item>
      <config:config-item config:name="ViewAreaHeight" config:type="int">14474</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4399</config:config-item>
          <config:config-item config:name="ViewTop" config:type="int">58058</config:config-item>
          <config:config-item config:name="VisibleLeft" config:type="int">0</config:config-item>
          <config:config-item config:name="VisibleTop" config:type="int">26</config:config-item>
          <config:config-item config:name="VisibleRight" config:type="int">25797</config:config-item>
          <config:config-item config:name="VisibleBottom" config:type="int">14499</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true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false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false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Marlett" svg:font-family="Marlett" style:font-pitch="variable" style:font-charset="x-symbol"/>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2" svg:font-family="Tahoma"/>
    <style:font-face style:name="Times-Bold" svg:font-family="Times-Bold"/>
    <style:font-face style:name="Times-Roman" svg:font-family="Times-Roman, 'Times New Roman'"/>
    <style:font-face style:name="Courier New" svg:font-family="'Courier New'" style:font-family-generic="modern"/>
    <style:font-face style:name="MS Mincho1" svg:font-family="'MS Mincho', 'ＭＳ 明朝'" style:font-family-generic="modern"/>
    <style:font-face style:name="MS Mincho" svg:font-family="'MS Mincho', 'ＭＳ 明朝'" style:font-family-generic="roman"/>
    <style:font-face style:name="PalatinoLinotype" svg:font-family="PalatinoLinotype" style:font-family-generic="roman"/>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Calibri1" svg:font-family="Calibri" style:font-family-generic="swiss" style:font-pitch="variable"/>
    <style:font-face style:name="Segoe UI Symbol" svg:font-family="'Segoe UI Symbol'" style:font-family-generic="swiss" style:font-pitch="variable"/>
    <style:font-face style:name="Tahoma" svg:font-family="Tahoma" style:font-family-generic="swiss" style:font-pitch="variable"/>
    <style:font-face style:name="Trebuchet MS" svg:font-family="'Trebuchet MS'"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1" svg:font-family="Tahoma"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de" fo:country="DE" style:letter-kerning="true" style:font-size-asian="12pt" style:language-asian="ja" style:country-asian="JP" style:font-size-complex="12pt" style:language-complex="fa" style:country-complex="IR"/>
    </style:default-style>
    <style:default-style style:family="paragraph">
      <style:paragraph-properties fo:hyphenation-ladder-count="no-limit" style:text-autospace="ideograph-alpha" style:punctuation-wrap="hanging" style:line-break="strict" style:tab-stop-distance="1.245cm" style:writing-mode="page"/>
      <style:text-properties style:use-window-font-color="true" style:font-name="Times New Roman" fo:font-size="12pt" fo:language="de" fo:country="DE" style:letter-kerning="true" style:font-name-asian="Andale Sans UI" style:font-size-asian="12pt" style:language-asian="ja" style:country-asian="JP" style:font-name-complex="Tahoma1" style:font-size-complex="12pt" style:language-complex="fa" style:country-complex="IR"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text-properties fo:language="zxx" fo:country="none" style:language-asian="zxx" style:country-asian="none" style:language-complex="zxx" style:country-complex="none"/>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Andale Sans UI" style:font-size-asian="14pt" style:font-name-complex="Tahoma1"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Tahoma2"/>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Tahoma2" style:font-size-complex="12pt" style:font-style-complex="italic"/>
    </style:style>
    <style:style style:name="Index" style:family="paragraph" style:parent-style-name="Standard" style:class="index">
      <style:paragraph-properties text:number-lines="false" text:line-number="0"/>
      <style:text-properties style:font-name-complex="Tahoma2"/>
    </style:style>
    <style:style style:name="sche_5f_3" style:display-name="sche_3" style:family="paragraph">
      <style:paragraph-properties fo:text-align="justify" style:justify-single-word="false" fo:orphans="0" fo:widows="0" fo:hyphenation-ladder-count="no-limit" style:text-autospace="none"/>
      <style:text-properties style:use-window-font-color="true" style:font-name="Times New Roman" fo:font-size="10pt" fo:language="en" fo:country="US" style:font-name-asian="Arial" style:font-size-asian="10pt" style:language-asian="zh" style:country-asian="CN" style:font-name-complex="Times New Roman" style:font-size-complex="10pt" style:language-complex="ar" style:country-complex="SA" fo:hyphenate="false" fo:hyphenation-remain-char-count="2" fo:hyphenation-push-char-count="2"/>
    </style:style>
    <style:style style:name="Text_20_body_20_indent" style:display-name="Text body indent" style:family="paragraph" style:parent-style-name="Standard" style:class="text">
      <style:paragraph-properties fo:margin-left="0.501cm" fo:margin-right="0cm" fo:margin-top="0cm" fo:margin-bottom="0.106cm" fo:text-align="justify" style:justify-single-word="false" fo:text-indent="0cm" style:auto-text-indent="false">
        <style:tab-stops>
          <style:tab-stop style:position="1cm"/>
          <style:tab-stop style:position="13.252cm" style:type="center"/>
        </style:tab-stops>
      </style:paragraph-properties>
      <style:text-properties style:font-name="Arial" fo:font-size="11pt" style:font-size-asian="11pt"/>
    </style:style>
    <style:style style:name="Footnote" style:family="paragraph" style:parent-style-name="Standard" style:class="extra">
      <style:paragraph-properties fo:margin-left="0.499cm" fo:margin-right="0cm" fo:text-indent="-0.499cm" style:auto-text-indent="false" text:number-lines="false" text:line-number="0"/>
      <style:text-properties fo:font-size="10pt" style:font-size-asian="10pt" style:font-size-complex="10pt"/>
    </style:style>
    <style:style style:name="Normale_20__28_Web_29_" style:display-name="Normale (Web)" style:family="paragraph" style:parent-style-name="Standard">
      <style:paragraph-properties fo:margin-top="0.494cm" fo:margin-bottom="0.21cm"/>
      <style:text-properties style:font-name="Arial Unicode MS" style:font-name-asian="Arial Unicode MS" style:font-name-complex="Arial Unicode MS"/>
    </style:style>
    <style:style style:name="Body_20_Text_20_3" style:display-name="Body Text 3" style:family="paragraph" style:parent-style-name="Standard">
      <style:paragraph-properties fo:text-align="justify" style:justify-single-word="false" style:text-autospace="none" style:punctuation-wrap="simple" style:vertical-align="baseline"/>
      <style:text-properties fo:font-size="12pt" style:font-size-asian="12pt"/>
    </style:style>
    <style:style style:name="Table_20_Contents" style:display-name="Table Contents" style:family="paragraph" style:parent-style-name="Standard" style:class="extra">
      <style:paragraph-properties text:number-lines="false" text:line-number="0"/>
    </style:style>
    <style:style style:name="Default" style:family="paragraph">
      <style:paragraph-properties fo:orphans="0" fo:widows="0" fo:hyphenation-ladder-count="no-limit" style:text-autospace="none"/>
      <style:text-properties fo:color="#000000" style:font-name="Verdana" fo:font-size="12pt" fo:language="it" fo:country="IT" style:font-name-asian="Arial" style:font-size-asian="12pt" style:language-asian="zh" style:country-asian="CN" style:font-name-complex="Times New Roman" style:font-size-complex="12pt" style:language-complex="ar" style:country-complex="SA" fo:hyphenate="false" fo:hyphenation-remain-char-count="2" fo:hyphenation-push-char-count="2"/>
    </style:style>
    <style:style style:name="CM7" style:family="paragraph" style:parent-style-name="Default" style:next-style-name="Default">
      <style:paragraph-properties style:line-height-at-least="0.376cm"/>
      <style:text-properties fo:color="#000000"/>
    </style:style>
    <style:style style:name="Header" style:family="paragraph" style:parent-style-name="Standard" style:class="extra">
      <style:paragraph-properties fo:margin-top="0cm" fo:margin-bottom="0cm" fo:line-height="100%"/>
    </style:style>
    <style:style style:name="Footer" style:family="paragraph" style:parent-style-name="Standard" style:class="extra">
      <style:paragraph-properties fo:margin-top="0cm" fo:margin-bottom="0cm" fo:line-height="100%"/>
    </style:style>
    <style:style style:name="Paragrafo_20_elenco" style:display-name="Paragrafo elenco" style:family="paragraph" style:parent-style-name="Standard">
      <style:paragraph-properties fo:margin-left="1.27cm" fo:margin-right="0cm" fo:text-indent="0cm" style:auto-text-indent="false"/>
    </style:style>
    <style:style style:name="Rub2" style:family="paragraph" style:parent-style-name="Standard" style:next-style-name="Standard">
      <style:paragraph-properties fo:margin-left="0cm" fo:margin-right="-1.051cm" fo:text-indent="0cm" style:auto-text-indent="false">
        <style:tab-stops>
          <style:tab-stop style:position="1.251cm"/>
          <style:tab-stop style:position="10.001cm"/>
          <style:tab-stop style:position="11.753cm"/>
          <style:tab-stop style:position="12.502cm"/>
        </style:tab-stops>
      </style:paragraph-properties>
      <style:text-properties fo:font-variant="small-caps" fo:font-size="10pt" style:font-size-asian="10pt" style:font-size-complex="10pt"/>
    </style:style>
    <style:style style:name="WW8Num3z0" style:family="text">
      <style:text-properties fo:font-style="normal" fo:font-weight="bold" style:font-style-asian="normal" style:font-weight-asian="bold"/>
    </style:style>
    <style:style style:name="WW8Num4z1" style:family="text">
      <style:text-properties style:font-name="Courier New"/>
    </style:style>
    <style:style style:name="Footnote_20_Symbol" style:display-name="Footnote Symbol" style:family="text">
      <style:text-properties style:text-position="super 58%"/>
    </style:style>
    <style:style style:name="WW8Num7z0" style:family="text">
      <style:text-properties style:font-name="Arial" fo:font-size="11pt" fo:font-style="normal" style:text-underline-style="none" fo:font-weight="normal" style:font-size-asian="11pt" style:font-style-asian="normal" style:font-weight-asian="normal"/>
    </style:style>
    <style:style style:name="WW8Num5z0" style:family="text">
      <style:text-properties fo:font-style="normal" fo:font-weight="bold" style:font-style-asian="normal" style:font-weight-asian="bold"/>
    </style:style>
    <style:style style:name="WW8Num6z0" style:family="text">
      <style:text-properties style:font-name="Courier New" fo:font-size="11pt" fo:font-style="normal" style:text-underline-style="none" fo:font-weight="normal" style:font-size-asian="11pt" style:font-style-asian="normal" style:font-weight-asian="normal"/>
    </style:style>
    <style:style style:name="Footnote_20_anchor" style:display-name="Footnote anchor" style:family="text">
      <style:text-properties style:text-position="super 58%"/>
    </style:style>
    <style:style style:name="Numbering_20_Symbols" style:display-name="Numbering Symbols" style:family="text"/>
    <style:style style:name="Bullet_20_Symbols" style:display-name="Bullet Symbols" style:family="text">
      <style:text-properties style:font-name="OpenSymbol" fo:font-style="normal" fo:font-weight="normal" style:font-name-asian="OpenSymbol" style:font-style-asian="normal" style:font-weight-asian="normal" style:font-name-complex="OpenSymbol" style:font-style-complex="normal" style:font-weight-complex="normal"/>
    </style:style>
    <style:style style:name="WW8Num1z0" style:family="text">
      <style:text-properties fo:font-weight="bold" style:font-weight-asian="bold" style:font-name-complex="PalatinoLinotype"/>
    </style:style>
    <style:style style:name="Bullet_20_Symbols_20__28_user_29_" style:display-name="Bullet Symbols (user)" style:family="text"/>
    <style:style style:name="WW8Num2z0" style:family="text">
      <style:text-properties fo:font-style="normal" fo:font-weight="bold" style:font-style-asian="normal" style:font-weight-asian="bold"/>
    </style:style>
    <style:style style:name="Internet_20_link" style:display-name="Internet link" style:family="text">
      <style:text-properties fo:color="#000080" fo:language="zxx" fo:country="none" style:text-underline-style="solid" style:text-underline-width="auto" style:text-underline-color="font-color" style:language-asian="zxx" style:country-asian="none" style:language-complex="zxx" style:country-complex="none"/>
    </style:style>
    <style:style style:name="WW8Num13z0" style:family="text">
      <style:text-properties style:font-name="Times New Roman" style:font-name-asian="Times New Roman" style:font-name-complex="Times New Roman"/>
    </style:style>
    <style:style style:name="WW8Num13z1" style:family="text">
      <style:text-properties style:font-name="Courier New" style:font-name-complex="Courier New"/>
    </style:style>
    <style:style style:name="WW8Num13z2" style:family="text">
      <style:text-properties style:font-name="Wingdings"/>
    </style:style>
    <style:style style:name="WW8Num13z3" style:family="text">
      <style:text-properties style:font-name="Symbol"/>
    </style:style>
    <style:style style:name="WW8Num11z0" style:family="text">
      <style:text-properties style:font-name="Wingdings"/>
    </style:style>
    <style:style style:name="WW8Num11z1" style:family="text">
      <style:text-properties style:font-name="Courier New" style:font-name-complex="Courier New"/>
    </style:style>
    <style:style style:name="WW8Num11z3" style:family="text">
      <style:text-properties style:font-name="Symbol"/>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3" text:consecutive-numbering="true">
      <text:list-level-style-number text:level="1" text:style-name="WW8Num3z0" style:num-suffix="." style:num-format="1">
        <style:list-level-properties text:list-level-position-and-space-mode="label-alignment">
          <style:list-level-label-alignment text:label-followed-by="listtab" text:list-tab-stop-position="1cm" fo:text-indent="-1cm" fo:margin-left="1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4">
      <text:list-level-style-image text:level="1" text:style-name="Bullet_20_Symbols_20__28_user_29_" xlink:href="Pictures/100002000000000A0000000ADFBE81A4.gif" xlink:type="simple" xlink:show="embed" xlink:actuate="onLoad">
        <style:list-level-properties text:list-level-position-and-space-mode="label-alignment" style:vertical-pos="middle" style:vertical-rel="line" fo:width="0.265cm" fo:height="0.265cm">
          <style:list-level-label-alignment text:label-followed-by="listtab" text:list-tab-stop-position="1cm" fo:text-indent="-1cm" fo:margin-left="1cm"/>
        </style:list-level-properties>
      </text:list-level-style-image>
      <text:list-level-style-bullet text:level="2" text:style-name="WW8Num4z1" style:num-suffix="." text:bullet-char="□">
        <style:list-level-properties text:list-level-position-and-space-mode="label-alignment">
          <style:list-level-label-alignment text:label-followed-by="listtab" text:list-tab-stop-position="1.801cm" fo:text-indent="-0.801cm" fo:margin-left="1.801cm"/>
        </style:list-level-properties>
        <style:text-properties fo:font-family="'Courier New'" style:font-family-generic="modern" style:font-pitch="fixed"/>
      </text:list-level-style-bullet>
      <text:list-level-style-number text:level="3" style:num-suffix="." style:num-format="i">
        <style:list-level-properties text:list-level-position-and-space-mode="label-alignment">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7" text:consecutive-numbering="true">
      <text:list-level-style-bullet text:level="1" text:style-name="WW8Num7z0" style:num-suffix="." text:bullet-char="□">
        <style:list-level-properties text:list-level-position-and-space-mode="label-alignment">
          <style:list-level-label-alignment text:label-followed-by="listtab" text:list-tab-stop-position="1.889cm" fo:text-indent="-0.801cm" fo:margin-left="1.88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5" text:consecutive-numbering="true">
      <text:list-level-style-bullet text:level="1" text:style-name="WW8Num5z0" style:num-suffix="." text:bullet-char="□">
        <style:list-level-properties text:list-level-position-and-space-mode="label-alignment">
          <style:list-level-label-alignment text:label-followed-by="listtab" text:list-tab-stop-position="1.849cm" fo:text-indent="-0.6cm" fo:margin-left="1.84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6" text:consecutive-numbering="true">
      <text:list-level-style-bullet text:level="1" text:style-name="WW8Num6z0" style:num-suffix="." text:bullet-char="□">
        <style:list-level-properties text:list-level-position-and-space-mode="label-alignment">
          <style:list-level-label-alignment text:label-followed-by="listtab" text:list-tab-stop-position="1.799cm" fo:text-indent="-0.6cm" fo:margin-left="1.79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8">
      <text:list-level-style-number text:level="1"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 text:consecutive-numbering="true">
      <text:list-level-style-bullet text:level="1" text:style-name="WW8Num1z0" style:num-suffix="." text:bullet-char="□">
        <style:list-level-properties text:list-level-position-and-space-mode="label-alignment">
          <style:list-level-label-alignment text:label-followed-by="listtab" text:list-tab-stop-position="0.6cm" fo:text-indent="-0.6cm" fo:margin-left="0.6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2">
      <text:list-level-style-number text:level="1" style:num-suffix="." style:num-format="1" text:start-value="9">
        <style:list-level-properties text:list-level-position-and-space-mode="label-alignment">
          <style:list-level-label-alignment text:label-followed-by="listtab" fo:text-indent="-0.635cm" fo:margin-left="0.866cm"/>
        </style:list-level-properties>
      </text:list-level-style-number>
      <text:list-level-style-number text:level="2" style:num-suffix=")" style:num-format="1">
        <style:list-level-properties text:list-level-position-and-space-mode="label-alignment">
          <style:list-level-label-alignment text:label-followed-by="listtab" fo:text-indent="-0.635cm" fo:margin-left="0.404cm"/>
        </style:list-level-properties>
      </text:list-level-style-number>
      <text:list-level-style-number text:level="3" style:num-suffix="." style:num-format="i">
        <style:list-level-properties text:list-level-position-and-space-mode="label-alignment" fo:text-align="end">
          <style:list-level-label-alignment text:label-followed-by="listtab" fo:text-indent="-0.318cm" fo:margin-left="1.674cm"/>
        </style:list-level-properties>
      </text:list-level-style-number>
      <text:list-level-style-number text:level="4" style:num-suffix="." style:num-format="1">
        <style:list-level-properties text:list-level-position-and-space-mode="label-alignment">
          <style:list-level-label-alignment text:label-followed-by="listtab" fo:text-indent="-0.635cm" fo:margin-left="2.944cm"/>
        </style:list-level-properties>
      </text:list-level-style-number>
      <text:list-level-style-number text:level="5" style:num-suffix="." style:num-format="a" style:num-letter-sync="true">
        <style:list-level-properties text:list-level-position-and-space-mode="label-alignment">
          <style:list-level-label-alignment text:label-followed-by="listtab" fo:text-indent="-0.635cm" fo:margin-left="4.214cm"/>
        </style:list-level-properties>
      </text:list-level-style-number>
      <text:list-level-style-number text:level="6" style:num-suffix="." style:num-format="i">
        <style:list-level-properties text:list-level-position-and-space-mode="label-alignment" fo:text-align="end">
          <style:list-level-label-alignment text:label-followed-by="listtab" fo:text-indent="-0.318cm" fo:margin-left="5.484cm"/>
        </style:list-level-properties>
      </text:list-level-style-number>
      <text:list-level-style-number text:level="7" style:num-suffix="." style:num-format="1">
        <style:list-level-properties text:list-level-position-and-space-mode="label-alignment">
          <style:list-level-label-alignment text:label-followed-by="listtab" fo:text-indent="-0.635cm" fo:margin-left="6.754cm"/>
        </style:list-level-properties>
      </text:list-level-style-number>
      <text:list-level-style-number text:level="8" style:num-suffix="." style:num-format="a" style:num-letter-sync="true">
        <style:list-level-properties text:list-level-position-and-space-mode="label-alignment">
          <style:list-level-label-alignment text:label-followed-by="listtab" fo:text-indent="-0.635cm" fo:margin-left="8.024cm"/>
        </style:list-level-properties>
      </text:list-level-style-number>
      <text:list-level-style-number text:level="9" style:num-suffix="." style:num-format="i">
        <style:list-level-properties text:list-level-position-and-space-mode="label-alignment" fo:text-align="end">
          <style:list-level-label-alignment text:label-followed-by="listtab" fo:text-indent="-0.318cm" fo:margin-left="9.294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3" text:consecutive-numbering="true">
      <text:list-level-style-bullet text:level="1" text:style-name="WW8Num13z0" style:num-suffix="." text:bullet-char="-">
        <style:list-level-properties text:list-level-position-and-space-mode="label-alignment">
          <style:list-level-label-alignment text:label-followed-by="listtab" fo:text-indent="-0.635cm" fo:margin-left="1.27cm"/>
        </style:list-level-properties>
        <style:text-properties style:font-name="Times New Roman"/>
      </text:list-level-style-bullet>
      <text:list-level-style-bullet text:level="2" text:style-name="WW8Num13z1" style:num-suffix="." text:bullet-char="o">
        <style:list-level-properties text:list-level-position-and-space-mode="label-alignment">
          <style:list-level-label-alignment text:label-followed-by="listtab" fo:text-indent="-0.635cm" fo:margin-left="2.54cm"/>
        </style:list-level-properties>
        <style:text-properties fo:font-family="'Courier New'" style:font-family-generic="modern" style:font-pitch="fixed"/>
      </text:list-level-style-bullet>
      <text:list-level-style-bullet text:level="3" text:style-name="WW8Num13z2" style:num-suffix="."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text:style-name="WW8Num13z3" style:num-suffix="."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WW8Num13z1" style:num-suffix="." text:bullet-char="o">
        <style:list-level-properties text:list-level-position-and-space-mode="label-alignment">
          <style:list-level-label-alignment text:label-followed-by="listtab" fo:text-indent="-0.635cm" fo:margin-left="6.35cm"/>
        </style:list-level-properties>
        <style:text-properties fo:font-family="'Courier New'" style:font-family-generic="modern" style:font-pitch="fixed"/>
      </text:list-level-style-bullet>
      <text:list-level-style-bullet text:level="6" text:style-name="WW8Num13z2" style:num-suffix="."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text:style-name="WW8Num13z3" style:num-suffix="."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WW8Num13z1" style:num-suffix="." text:bullet-char="o">
        <style:list-level-properties text:list-level-position-and-space-mode="label-alignment">
          <style:list-level-label-alignment text:label-followed-by="listtab" fo:text-indent="-0.635cm" fo:margin-left="10.16cm"/>
        </style:list-level-properties>
        <style:text-properties fo:font-family="'Courier New'" style:font-family-generic="modern" style:font-pitch="fixed"/>
      </text:list-level-style-bullet>
      <text:list-level-style-bullet text:level="9" text:style-name="WW8Num13z2" style:num-suffix="."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1">
      <text:list-level-style-bullet text:level="1" text:style-name="WW8Num11z0"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bullet text:level="2" text:style-name="WW8Num11z1" style:num-suffix="." text:bullet-char="o">
        <style:list-level-properties text:list-level-position-and-space-mode="label-alignment">
          <style:list-level-label-alignment text:label-followed-by="listtab" fo:text-indent="-0.635cm" fo:margin-left="1.289cm"/>
        </style:list-level-properties>
        <style:text-properties fo:font-family="'Courier New'" style:font-family-generic="modern" style:font-pitch="fixed"/>
      </text:list-level-style-bullet>
      <text:list-level-style-bullet text:level="3" text:style-name="WW8Num11z0"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bullet text:level="4" text:style-name="WW8Num11z3" style:num-suffix="." text:bullet-char="">
        <style:list-level-properties text:list-level-position-and-space-mode="label-alignment">
          <style:list-level-label-alignment text:label-followed-by="listtab" fo:text-indent="-0.635cm" fo:margin-left="3.829cm"/>
        </style:list-level-properties>
        <style:text-properties style:font-name="Symbol"/>
      </text:list-level-style-bullet>
      <text:list-level-style-bullet text:level="5" text:style-name="WW8Num11z1" style:num-suffix="." text:bullet-char="o">
        <style:list-level-properties text:list-level-position-and-space-mode="label-alignment">
          <style:list-level-label-alignment text:label-followed-by="listtab" fo:text-indent="-0.635cm" fo:margin-left="5.099cm"/>
        </style:list-level-properties>
        <style:text-properties fo:font-family="'Courier New'" style:font-family-generic="modern" style:font-pitch="fixed"/>
      </text:list-level-style-bullet>
      <text:list-level-style-bullet text:level="6" text:style-name="WW8Num11z0" style:num-suffix="." text:bullet-char="">
        <style:list-level-properties text:list-level-position-and-space-mode="label-alignment">
          <style:list-level-label-alignment text:label-followed-by="listtab" fo:text-indent="-0.635cm" fo:margin-left="6.369cm"/>
        </style:list-level-properties>
        <style:text-properties style:font-name="Wingdings"/>
      </text:list-level-style-bullet>
      <text:list-level-style-bullet text:level="7" text:style-name="WW8Num11z3" style:num-suffix="." text:bullet-char="">
        <style:list-level-properties text:list-level-position-and-space-mode="label-alignment">
          <style:list-level-label-alignment text:label-followed-by="listtab" fo:text-indent="-0.635cm" fo:margin-left="7.639cm"/>
        </style:list-level-properties>
        <style:text-properties style:font-name="Symbol"/>
      </text:list-level-style-bullet>
      <text:list-level-style-bullet text:level="8" text:style-name="WW8Num11z1" style:num-suffix="." text:bullet-char="o">
        <style:list-level-properties text:list-level-position-and-space-mode="label-alignment">
          <style:list-level-label-alignment text:label-followed-by="listtab" fo:text-indent="-0.635cm" fo:margin-left="8.909cm"/>
        </style:list-level-properties>
        <style:text-properties fo:font-family="'Courier New'" style:font-family-generic="modern" style:font-pitch="fixed"/>
      </text:list-level-style-bullet>
      <text:list-level-style-bullet text:level="9" text:style-name="WW8Num11z0" style:num-suffix="." text:bullet-char="">
        <style:list-level-properties text:list-level-position-and-space-mode="label-alignment">
          <style:list-level-label-alignment text:label-followed-by="listtab" fo:text-indent="-0.635cm" fo:margin-left="10.179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2">
      <text:list-level-style-bullet text:level="1" text:style-name="Zeichenformat" style:num-suffix="." text:bullet-char="">
        <style:list-level-properties text:list-level-position-and-space-mode="label-alignment">
          <style:list-level-label-alignment text:label-followed-by="listtab" text:list-tab-stop-position="2.053cm" fo:text-indent="-0.635cm" fo:margin-left="2.053cm"/>
        </style:list-level-properties>
        <style:text-properties style:font-name="Symbol"/>
      </text:list-level-style-bullet>
      <text:list-level-style-bullet text:level="2" text:style-name="Zeichenformat" style:num-suffix="." text:bullet-char="◦">
        <style:list-level-properties text:list-level-position-and-space-mode="label-alignment">
          <style:list-level-label-alignment text:label-followed-by="listtab" text:list-tab-stop-position="2.688cm" fo:text-indent="-0.635cm" fo:margin-left="2.688cm"/>
        </style:list-level-properties>
        <style:text-properties fo:font-family="OpenSymbol, 'Arial Unicode MS'" style:font-pitch="variable"/>
      </text:list-level-style-bullet>
      <text:list-level-style-bullet text:level="3" text:style-name="Zeichenformat" style:num-suffix="." text:bullet-char="▪">
        <style:list-level-properties text:list-level-position-and-space-mode="label-alignment">
          <style:list-level-label-alignment text:label-followed-by="listtab" text:list-tab-stop-position="3.323cm" fo:text-indent="-0.635cm" fo:margin-left="3.323cm"/>
        </style:list-level-properties>
        <style:text-properties fo:font-family="OpenSymbol, 'Arial Unicode MS'" style:font-pitch="variable"/>
      </text:list-level-style-bullet>
      <text:list-level-style-bullet text:level="4" text:style-name="Zeichenformat" style:num-suffix="." text:bullet-char="">
        <style:list-level-properties text:list-level-position-and-space-mode="label-alignment">
          <style:list-level-label-alignment text:label-followed-by="listtab" text:list-tab-stop-position="3.958cm" fo:text-indent="-0.635cm" fo:margin-left="3.958cm"/>
        </style:list-level-properties>
        <style:text-properties style:font-name="Symbol"/>
      </text:list-level-style-bullet>
      <text:list-level-style-bullet text:level="5" text:style-name="Zeichenformat" style:num-suffix="." text:bullet-char="◦">
        <style:list-level-properties text:list-level-position-and-space-mode="label-alignment">
          <style:list-level-label-alignment text:label-followed-by="listtab" text:list-tab-stop-position="4.593cm" fo:text-indent="-0.635cm" fo:margin-left="4.593cm"/>
        </style:list-level-properties>
        <style:text-properties fo:font-family="OpenSymbol, 'Arial Unicode MS'" style:font-pitch="variable"/>
      </text:list-level-style-bullet>
      <text:list-level-style-bullet text:level="6" text:style-name="Zeichenformat" style:num-suffix="." text:bullet-char="▪">
        <style:list-level-properties text:list-level-position-and-space-mode="label-alignment">
          <style:list-level-label-alignment text:label-followed-by="listtab" text:list-tab-stop-position="5.228cm" fo:text-indent="-0.635cm" fo:margin-left="5.228cm"/>
        </style:list-level-properties>
        <style:text-properties fo:font-family="OpenSymbol, 'Arial Unicode MS'" style:font-pitch="variable"/>
      </text:list-level-style-bullet>
      <text:list-level-style-bullet text:level="7" text:style-name="Zeichenformat" style:num-suffix="." text:bullet-char="">
        <style:list-level-properties text:list-level-position-and-space-mode="label-alignment">
          <style:list-level-label-alignment text:label-followed-by="listtab" text:list-tab-stop-position="5.863cm" fo:text-indent="-0.635cm" fo:margin-left="5.863cm"/>
        </style:list-level-properties>
        <style:text-properties style:font-name="Symbol"/>
      </text:list-level-style-bullet>
      <text:list-level-style-bullet text:level="8" text:style-name="Zeichenformat" style:num-suffix="." text:bullet-char="◦">
        <style:list-level-properties text:list-level-position-and-space-mode="label-alignment">
          <style:list-level-label-alignment text:label-followed-by="listtab" text:list-tab-stop-position="6.498cm" fo:text-indent="-0.635cm" fo:margin-left="6.498cm"/>
        </style:list-level-properties>
        <style:text-properties fo:font-family="OpenSymbol, 'Arial Unicode MS'" style:font-pitch="variable"/>
      </text:list-level-style-bullet>
      <text:list-level-style-bullet text:level="9" text:style-name="Zeichenformat" style:num-suffix="." text:bullet-char="▪">
        <style:list-level-properties text:list-level-position-and-space-mode="label-alignment">
          <style:list-level-label-alignment text:label-followed-by="listtab" text:list-tab-stop-position="7.133cm" fo:text-indent="-0.635cm" fo:margin-left="7.133cm"/>
        </style:list-level-properties>
        <style:text-properties fo:font-family="OpenSymbol, 'Arial Unicode MS'" style:font-pitch="variable"/>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9">
      <text:list-level-style-bullet text:level="1" text:style-name="Zeichenformat"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number text:level="2"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bullet text:level="3" text:style-name="Zeichenformat"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1">
        <style:list-level-properties text:list-level-position-and-space-mode="label-alignment">
          <style:list-level-label-alignment text:label-followed-by="listtab" text:list-tab-stop-position="7.62cm" fo:text-indent="-0.635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1">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1">
        <style:list-level-properties text:list-level-position-and-space-mode="label-alignment">
          <style:list-level-label-alignment text:label-followed-by="listtab" text:list-tab-stop-position="11.43cm" fo:text-indent="-0.635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text:citation-style-name="Footnote_20_Symbol" text:citation-body-style-name="Footnote_20_anchor"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style style:name="MP1" style:family="paragraph" style:parent-style-name="Header">
      <style:text-properties style:font-name="Verdana" fo:font-size="9pt" style:font-size-asian="9pt" style:font-size-complex="9pt"/>
    </style:style>
    <style:style style:name="MP2" style:family="paragraph" style:parent-style-name="Footer">
      <style:paragraph-properties fo:text-align="center" style:justify-single-word="false"/>
    </style:style>
    <style:page-layout style:name="Mpm1">
      <style:page-layout-properties fo:page-width="20.999cm" fo:page-height="29.699cm" style:num-format="1" style:print-orientation="portrait" fo:margin-top="2cm" fo:margin-bottom="2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style:page-layout style:name="Mpm2">
      <style:page-layout-properties fo:page-width="21.001cm" fo:page-height="29.7cm" style:num-format="1" style:print-orientation="portrait" fo:margin-top="1.27cm" fo:margin-bottom="1.27cm" fo:margin-left="3cm" fo:margin-right="1.498cm" style:writing-mode="lr-tb" style:layout-grid-color="#c0c0c0" style:layout-grid-lines="42" style:layout-grid-base-height="0.635cm" style:layout-grid-ruby-height="0cm" style:layout-grid-mode="none" style:layout-grid-ruby-below="false" style:layout-grid-print="false" style:layout-grid-display="false" style:footnote-max-height="0cm">
        <style:footnote-sep style:width="0.018cm" style:distance-before-sep="0.101cm" style:distance-after-sep="0.101cm" style:adjustment="left" style:rel-width="25%" style:color="#000000"/>
      </style:page-layout-properties>
      <style:header-style>
        <style:header-footer-properties fo:min-height="2.438cm" fo:margin-left="0cm" fo:margin-right="0cm" fo:margin-bottom="2.339cm" style:dynamic-spacing="true"/>
      </style:header-style>
      <style:footer-style>
        <style:header-footer-properties fo:min-height="1.73cm" fo:margin-left="0cm" fo:margin-right="0cm" fo:margin-top="1.632cm" style:dynamic-spacing="true"/>
      </style:footer-style>
    </style:page-layout>
  </office:automatic-styles>
  <office:master-styles>
    <style:master-page style:name="Standard" style:page-layout-name="Mpm1"/>
    <style:master-page style:name="First_20_Page" style:display-name="First Page" style:page-layout-name="Mpm2" style:next-style-name="Standard">
      <style:header>
        <text:p text:style-name="MP1"/>
        <text:p text:style-name="MP1"/>
        <text:p text:style-name="MP1"/>
        <text:p text:style-name="MP1"/>
      </style:header>
      <style:footer>
        <text:p text:style-name="MP2">
          <text:page-number text:select-page="current"/>
        </text:p>
        <text:p text:style-name="Footer"/>
      </style:footer>
    </style:master-page>
  </office:master-styles>
</office:document-styles>
</file>